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71" r:id="rId14"/>
    <p:sldId id="268" r:id="rId15"/>
    <p:sldId id="272" r:id="rId16"/>
    <p:sldId id="273" r:id="rId17"/>
    <p:sldId id="274" r:id="rId18"/>
    <p:sldId id="276" r:id="rId19"/>
    <p:sldId id="275" r:id="rId20"/>
    <p:sldId id="277" r:id="rId21"/>
    <p:sldId id="279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99" r:id="rId31"/>
    <p:sldId id="305" r:id="rId32"/>
    <p:sldId id="306" r:id="rId33"/>
    <p:sldId id="307" r:id="rId34"/>
    <p:sldId id="308" r:id="rId35"/>
    <p:sldId id="300" r:id="rId36"/>
    <p:sldId id="291" r:id="rId37"/>
    <p:sldId id="302" r:id="rId38"/>
    <p:sldId id="293" r:id="rId39"/>
    <p:sldId id="292" r:id="rId40"/>
    <p:sldId id="295" r:id="rId41"/>
    <p:sldId id="289" r:id="rId42"/>
    <p:sldId id="296" r:id="rId4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39"/>
    <p:restoredTop sz="93095"/>
  </p:normalViewPr>
  <p:slideViewPr>
    <p:cSldViewPr snapToGrid="0" snapToObjects="1">
      <p:cViewPr>
        <p:scale>
          <a:sx n="66" d="100"/>
          <a:sy n="66" d="100"/>
        </p:scale>
        <p:origin x="232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EAD09B-0445-A94B-9015-B71CBCF67431}" type="doc">
      <dgm:prSet loTypeId="urn:microsoft.com/office/officeart/2005/8/layout/hierarchy3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3DC7CB0-146E-1144-BB81-E3531BE20D86}">
      <dgm:prSet phldrT="[Metin]" custT="1"/>
      <dgm:spPr/>
      <dgm:t>
        <a:bodyPr/>
        <a:lstStyle/>
        <a:p>
          <a:r>
            <a:rPr lang="tr-TR" sz="2800" dirty="0" err="1" smtClean="0"/>
            <a:t>Frenik</a:t>
          </a:r>
          <a:r>
            <a:rPr lang="tr-TR" sz="2800" dirty="0" smtClean="0"/>
            <a:t> sinir </a:t>
          </a:r>
          <a:r>
            <a:rPr lang="tr-TR" sz="2800" dirty="0" err="1" smtClean="0"/>
            <a:t>stimülasyonu</a:t>
          </a:r>
          <a:endParaRPr lang="tr-TR" sz="2800" dirty="0"/>
        </a:p>
      </dgm:t>
    </dgm:pt>
    <dgm:pt modelId="{4B4364E0-65D2-8E44-B0C5-243B204CF553}" type="parTrans" cxnId="{1F895528-2905-B240-9B67-DC5D26E27C7F}">
      <dgm:prSet/>
      <dgm:spPr/>
      <dgm:t>
        <a:bodyPr/>
        <a:lstStyle/>
        <a:p>
          <a:endParaRPr lang="tr-TR"/>
        </a:p>
      </dgm:t>
    </dgm:pt>
    <dgm:pt modelId="{5817F85F-957E-6549-A825-40A160D95CAC}" type="sibTrans" cxnId="{1F895528-2905-B240-9B67-DC5D26E27C7F}">
      <dgm:prSet/>
      <dgm:spPr/>
      <dgm:t>
        <a:bodyPr/>
        <a:lstStyle/>
        <a:p>
          <a:endParaRPr lang="tr-TR"/>
        </a:p>
      </dgm:t>
    </dgm:pt>
    <dgm:pt modelId="{DD4BACBF-B6C3-7946-B228-598A0C921AC6}">
      <dgm:prSet phldrT="[Metin]"/>
      <dgm:spPr/>
      <dgm:t>
        <a:bodyPr/>
        <a:lstStyle/>
        <a:p>
          <a:r>
            <a:rPr lang="tr-TR" dirty="0" err="1" smtClean="0"/>
            <a:t>Diyafragma</a:t>
          </a:r>
          <a:r>
            <a:rPr lang="tr-TR" dirty="0" smtClean="0"/>
            <a:t> kasılır</a:t>
          </a:r>
        </a:p>
        <a:p>
          <a:r>
            <a:rPr lang="tr-TR" dirty="0" smtClean="0"/>
            <a:t>Aşağıya doğru yer değiştirir</a:t>
          </a:r>
          <a:endParaRPr lang="tr-TR" dirty="0"/>
        </a:p>
      </dgm:t>
    </dgm:pt>
    <dgm:pt modelId="{B0B9B3C3-B7E5-C244-844D-1B1771E393AD}" type="parTrans" cxnId="{8FB0E43D-2AD8-464B-95CC-98CB1E4A77DE}">
      <dgm:prSet/>
      <dgm:spPr/>
      <dgm:t>
        <a:bodyPr/>
        <a:lstStyle/>
        <a:p>
          <a:endParaRPr lang="tr-TR"/>
        </a:p>
      </dgm:t>
    </dgm:pt>
    <dgm:pt modelId="{DEA9E203-E2B4-1545-87C2-2ED6DE6743F8}" type="sibTrans" cxnId="{8FB0E43D-2AD8-464B-95CC-98CB1E4A77DE}">
      <dgm:prSet/>
      <dgm:spPr/>
      <dgm:t>
        <a:bodyPr/>
        <a:lstStyle/>
        <a:p>
          <a:endParaRPr lang="tr-TR"/>
        </a:p>
      </dgm:t>
    </dgm:pt>
    <dgm:pt modelId="{8A8490DE-AB95-8449-BDE2-32BB16B1A07B}">
      <dgm:prSet phldrT="[Metin]"/>
      <dgm:spPr/>
      <dgm:t>
        <a:bodyPr/>
        <a:lstStyle/>
        <a:p>
          <a:r>
            <a:rPr lang="tr-TR" dirty="0" smtClean="0"/>
            <a:t>Göğüs duvarının </a:t>
          </a:r>
          <a:r>
            <a:rPr lang="tr-TR" dirty="0" err="1" smtClean="0"/>
            <a:t>vertikal</a:t>
          </a:r>
          <a:r>
            <a:rPr lang="tr-TR" dirty="0" smtClean="0"/>
            <a:t> çapı artar</a:t>
          </a:r>
          <a:endParaRPr lang="tr-TR" dirty="0"/>
        </a:p>
      </dgm:t>
    </dgm:pt>
    <dgm:pt modelId="{70C5C428-D5B2-DA4C-8EE6-B3CA4073ECDD}" type="parTrans" cxnId="{EB9E884D-55BB-9A42-BF06-88806B338604}">
      <dgm:prSet/>
      <dgm:spPr/>
      <dgm:t>
        <a:bodyPr/>
        <a:lstStyle/>
        <a:p>
          <a:endParaRPr lang="tr-TR"/>
        </a:p>
      </dgm:t>
    </dgm:pt>
    <dgm:pt modelId="{35BB572F-EE73-8F44-8025-7BAA70145749}" type="sibTrans" cxnId="{EB9E884D-55BB-9A42-BF06-88806B338604}">
      <dgm:prSet/>
      <dgm:spPr/>
      <dgm:t>
        <a:bodyPr/>
        <a:lstStyle/>
        <a:p>
          <a:endParaRPr lang="tr-TR"/>
        </a:p>
      </dgm:t>
    </dgm:pt>
    <dgm:pt modelId="{6AA58E92-AB7F-5D4E-A1E6-492AF2EF8C37}">
      <dgm:prSet phldrT="[Metin]" custT="1"/>
      <dgm:spPr/>
      <dgm:t>
        <a:bodyPr/>
        <a:lstStyle/>
        <a:p>
          <a:r>
            <a:rPr lang="tr-TR" sz="2800" dirty="0" err="1" smtClean="0"/>
            <a:t>İnterkostal</a:t>
          </a:r>
          <a:r>
            <a:rPr lang="tr-TR" sz="2800" dirty="0" smtClean="0"/>
            <a:t> sinir </a:t>
          </a:r>
          <a:r>
            <a:rPr lang="tr-TR" sz="2800" dirty="0" err="1" smtClean="0"/>
            <a:t>stimülasyonu</a:t>
          </a:r>
          <a:endParaRPr lang="tr-TR" sz="2800" dirty="0"/>
        </a:p>
      </dgm:t>
    </dgm:pt>
    <dgm:pt modelId="{25B28432-6944-F742-9AC1-1861C5ECD22A}" type="parTrans" cxnId="{806D5431-4292-4B42-B3F8-D583A6EF8E07}">
      <dgm:prSet/>
      <dgm:spPr/>
      <dgm:t>
        <a:bodyPr/>
        <a:lstStyle/>
        <a:p>
          <a:endParaRPr lang="tr-TR"/>
        </a:p>
      </dgm:t>
    </dgm:pt>
    <dgm:pt modelId="{97CA4E44-0F9E-FE4A-8BB7-7935DB6D853C}" type="sibTrans" cxnId="{806D5431-4292-4B42-B3F8-D583A6EF8E07}">
      <dgm:prSet/>
      <dgm:spPr/>
      <dgm:t>
        <a:bodyPr/>
        <a:lstStyle/>
        <a:p>
          <a:endParaRPr lang="tr-TR"/>
        </a:p>
      </dgm:t>
    </dgm:pt>
    <dgm:pt modelId="{8F76478E-54A9-B543-B5A2-CB4EAA87CB89}">
      <dgm:prSet phldrT="[Metin]"/>
      <dgm:spPr/>
      <dgm:t>
        <a:bodyPr/>
        <a:lstStyle/>
        <a:p>
          <a:r>
            <a:rPr lang="tr-TR" dirty="0" err="1" smtClean="0"/>
            <a:t>Eksternal</a:t>
          </a:r>
          <a:r>
            <a:rPr lang="tr-TR" dirty="0" smtClean="0"/>
            <a:t> </a:t>
          </a:r>
          <a:r>
            <a:rPr lang="tr-TR" dirty="0" err="1" smtClean="0"/>
            <a:t>interkostal</a:t>
          </a:r>
          <a:r>
            <a:rPr lang="tr-TR" dirty="0" smtClean="0"/>
            <a:t> kaslar kasılır</a:t>
          </a:r>
          <a:endParaRPr lang="tr-TR" dirty="0"/>
        </a:p>
      </dgm:t>
    </dgm:pt>
    <dgm:pt modelId="{5103F41F-A632-9A45-899E-2F77B516833F}" type="parTrans" cxnId="{D76E45B1-F20E-5843-BD55-39932B0C4763}">
      <dgm:prSet/>
      <dgm:spPr/>
      <dgm:t>
        <a:bodyPr/>
        <a:lstStyle/>
        <a:p>
          <a:endParaRPr lang="tr-TR"/>
        </a:p>
      </dgm:t>
    </dgm:pt>
    <dgm:pt modelId="{8AB4FDC7-9274-E049-88D7-C0B0B1086D08}" type="sibTrans" cxnId="{D76E45B1-F20E-5843-BD55-39932B0C4763}">
      <dgm:prSet/>
      <dgm:spPr/>
      <dgm:t>
        <a:bodyPr/>
        <a:lstStyle/>
        <a:p>
          <a:endParaRPr lang="tr-TR"/>
        </a:p>
      </dgm:t>
    </dgm:pt>
    <dgm:pt modelId="{78589E18-2FF7-5A43-A344-F5D4FE8888DF}">
      <dgm:prSet phldrT="[Metin]"/>
      <dgm:spPr/>
      <dgm:t>
        <a:bodyPr/>
        <a:lstStyle/>
        <a:p>
          <a:r>
            <a:rPr lang="tr-TR" dirty="0" smtClean="0"/>
            <a:t>Göğüs duvarının </a:t>
          </a:r>
          <a:r>
            <a:rPr lang="tr-TR" dirty="0" err="1" smtClean="0"/>
            <a:t>antero-posterior</a:t>
          </a:r>
          <a:r>
            <a:rPr lang="tr-TR" dirty="0" smtClean="0"/>
            <a:t> ve </a:t>
          </a:r>
          <a:r>
            <a:rPr lang="tr-TR" dirty="0" err="1" smtClean="0"/>
            <a:t>transvers</a:t>
          </a:r>
          <a:r>
            <a:rPr lang="tr-TR" dirty="0" smtClean="0"/>
            <a:t> çapı artar</a:t>
          </a:r>
          <a:endParaRPr lang="tr-TR" dirty="0"/>
        </a:p>
      </dgm:t>
    </dgm:pt>
    <dgm:pt modelId="{2C1EE226-E615-6549-9BCB-894D4DC16159}" type="parTrans" cxnId="{219F5006-33CB-5848-8C21-76897B85ED4A}">
      <dgm:prSet/>
      <dgm:spPr/>
      <dgm:t>
        <a:bodyPr/>
        <a:lstStyle/>
        <a:p>
          <a:endParaRPr lang="tr-TR"/>
        </a:p>
      </dgm:t>
    </dgm:pt>
    <dgm:pt modelId="{EC1081E1-97DD-1548-B552-7FE0AA62FC73}" type="sibTrans" cxnId="{219F5006-33CB-5848-8C21-76897B85ED4A}">
      <dgm:prSet/>
      <dgm:spPr/>
      <dgm:t>
        <a:bodyPr/>
        <a:lstStyle/>
        <a:p>
          <a:endParaRPr lang="tr-TR"/>
        </a:p>
      </dgm:t>
    </dgm:pt>
    <dgm:pt modelId="{CADC6343-3973-0842-92B7-9613B8C3B68C}" type="pres">
      <dgm:prSet presAssocID="{EAEAD09B-0445-A94B-9015-B71CBCF6743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849A1D7F-5A7C-894D-BFB1-434F61477075}" type="pres">
      <dgm:prSet presAssocID="{A3DC7CB0-146E-1144-BB81-E3531BE20D86}" presName="root" presStyleCnt="0"/>
      <dgm:spPr/>
    </dgm:pt>
    <dgm:pt modelId="{8167A9BC-A098-7C41-AC2A-EB7FFD2195FC}" type="pres">
      <dgm:prSet presAssocID="{A3DC7CB0-146E-1144-BB81-E3531BE20D86}" presName="rootComposite" presStyleCnt="0"/>
      <dgm:spPr/>
    </dgm:pt>
    <dgm:pt modelId="{1F056F89-48D6-954C-A16B-F1126E0045DD}" type="pres">
      <dgm:prSet presAssocID="{A3DC7CB0-146E-1144-BB81-E3531BE20D86}" presName="rootText" presStyleLbl="node1" presStyleIdx="0" presStyleCnt="2"/>
      <dgm:spPr/>
      <dgm:t>
        <a:bodyPr/>
        <a:lstStyle/>
        <a:p>
          <a:endParaRPr lang="tr-TR"/>
        </a:p>
      </dgm:t>
    </dgm:pt>
    <dgm:pt modelId="{3A5308CA-1420-3B47-AB56-78F0972961C0}" type="pres">
      <dgm:prSet presAssocID="{A3DC7CB0-146E-1144-BB81-E3531BE20D86}" presName="rootConnector" presStyleLbl="node1" presStyleIdx="0" presStyleCnt="2"/>
      <dgm:spPr/>
      <dgm:t>
        <a:bodyPr/>
        <a:lstStyle/>
        <a:p>
          <a:endParaRPr lang="tr-TR"/>
        </a:p>
      </dgm:t>
    </dgm:pt>
    <dgm:pt modelId="{5F67A55C-2433-9847-BBF0-7815C2535F6A}" type="pres">
      <dgm:prSet presAssocID="{A3DC7CB0-146E-1144-BB81-E3531BE20D86}" presName="childShape" presStyleCnt="0"/>
      <dgm:spPr/>
    </dgm:pt>
    <dgm:pt modelId="{7F8F29B2-8716-584D-800E-0F58CC7AB8D9}" type="pres">
      <dgm:prSet presAssocID="{B0B9B3C3-B7E5-C244-844D-1B1771E393AD}" presName="Name13" presStyleLbl="parChTrans1D2" presStyleIdx="0" presStyleCnt="4"/>
      <dgm:spPr/>
      <dgm:t>
        <a:bodyPr/>
        <a:lstStyle/>
        <a:p>
          <a:endParaRPr lang="tr-TR"/>
        </a:p>
      </dgm:t>
    </dgm:pt>
    <dgm:pt modelId="{2D1DFEA2-A1C4-864E-9F48-9C9841984287}" type="pres">
      <dgm:prSet presAssocID="{DD4BACBF-B6C3-7946-B228-598A0C921AC6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7C033A4-1167-824D-81D7-AB6CD18795F9}" type="pres">
      <dgm:prSet presAssocID="{70C5C428-D5B2-DA4C-8EE6-B3CA4073ECDD}" presName="Name13" presStyleLbl="parChTrans1D2" presStyleIdx="1" presStyleCnt="4"/>
      <dgm:spPr/>
      <dgm:t>
        <a:bodyPr/>
        <a:lstStyle/>
        <a:p>
          <a:endParaRPr lang="tr-TR"/>
        </a:p>
      </dgm:t>
    </dgm:pt>
    <dgm:pt modelId="{56B73540-A308-A447-BDBD-DFD10FB3D8F4}" type="pres">
      <dgm:prSet presAssocID="{8A8490DE-AB95-8449-BDE2-32BB16B1A07B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54A0335-10E5-3649-B1FE-D2CE4CBEF428}" type="pres">
      <dgm:prSet presAssocID="{6AA58E92-AB7F-5D4E-A1E6-492AF2EF8C37}" presName="root" presStyleCnt="0"/>
      <dgm:spPr/>
    </dgm:pt>
    <dgm:pt modelId="{BE0C2C75-FB7E-AD4F-9155-09DC2BB2FD09}" type="pres">
      <dgm:prSet presAssocID="{6AA58E92-AB7F-5D4E-A1E6-492AF2EF8C37}" presName="rootComposite" presStyleCnt="0"/>
      <dgm:spPr/>
    </dgm:pt>
    <dgm:pt modelId="{4DAB3299-148B-AF45-833C-51A27551557E}" type="pres">
      <dgm:prSet presAssocID="{6AA58E92-AB7F-5D4E-A1E6-492AF2EF8C37}" presName="rootText" presStyleLbl="node1" presStyleIdx="1" presStyleCnt="2"/>
      <dgm:spPr/>
      <dgm:t>
        <a:bodyPr/>
        <a:lstStyle/>
        <a:p>
          <a:endParaRPr lang="tr-TR"/>
        </a:p>
      </dgm:t>
    </dgm:pt>
    <dgm:pt modelId="{6B357E09-1266-3E4D-99A9-45A613B92708}" type="pres">
      <dgm:prSet presAssocID="{6AA58E92-AB7F-5D4E-A1E6-492AF2EF8C37}" presName="rootConnector" presStyleLbl="node1" presStyleIdx="1" presStyleCnt="2"/>
      <dgm:spPr/>
      <dgm:t>
        <a:bodyPr/>
        <a:lstStyle/>
        <a:p>
          <a:endParaRPr lang="tr-TR"/>
        </a:p>
      </dgm:t>
    </dgm:pt>
    <dgm:pt modelId="{F4BB02CC-7141-3749-AD6C-D4426FF4040B}" type="pres">
      <dgm:prSet presAssocID="{6AA58E92-AB7F-5D4E-A1E6-492AF2EF8C37}" presName="childShape" presStyleCnt="0"/>
      <dgm:spPr/>
    </dgm:pt>
    <dgm:pt modelId="{1996F7F2-64D9-D24C-8F75-67C56FEFC9FB}" type="pres">
      <dgm:prSet presAssocID="{5103F41F-A632-9A45-899E-2F77B516833F}" presName="Name13" presStyleLbl="parChTrans1D2" presStyleIdx="2" presStyleCnt="4"/>
      <dgm:spPr/>
      <dgm:t>
        <a:bodyPr/>
        <a:lstStyle/>
        <a:p>
          <a:endParaRPr lang="tr-TR"/>
        </a:p>
      </dgm:t>
    </dgm:pt>
    <dgm:pt modelId="{A84C95B8-1F29-9547-BC2D-E1B380C38971}" type="pres">
      <dgm:prSet presAssocID="{8F76478E-54A9-B543-B5A2-CB4EAA87CB89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CFFCBDF-ABC5-4648-B244-A7EFF70B173F}" type="pres">
      <dgm:prSet presAssocID="{2C1EE226-E615-6549-9BCB-894D4DC16159}" presName="Name13" presStyleLbl="parChTrans1D2" presStyleIdx="3" presStyleCnt="4"/>
      <dgm:spPr/>
      <dgm:t>
        <a:bodyPr/>
        <a:lstStyle/>
        <a:p>
          <a:endParaRPr lang="tr-TR"/>
        </a:p>
      </dgm:t>
    </dgm:pt>
    <dgm:pt modelId="{8879ECDF-BD7B-2A47-BE49-3625F2FC1FFC}" type="pres">
      <dgm:prSet presAssocID="{78589E18-2FF7-5A43-A344-F5D4FE8888D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FA97B6E-6B74-1149-AD90-7CCD69328B19}" type="presOf" srcId="{EAEAD09B-0445-A94B-9015-B71CBCF67431}" destId="{CADC6343-3973-0842-92B7-9613B8C3B68C}" srcOrd="0" destOrd="0" presId="urn:microsoft.com/office/officeart/2005/8/layout/hierarchy3"/>
    <dgm:cxn modelId="{219F5006-33CB-5848-8C21-76897B85ED4A}" srcId="{6AA58E92-AB7F-5D4E-A1E6-492AF2EF8C37}" destId="{78589E18-2FF7-5A43-A344-F5D4FE8888DF}" srcOrd="1" destOrd="0" parTransId="{2C1EE226-E615-6549-9BCB-894D4DC16159}" sibTransId="{EC1081E1-97DD-1548-B552-7FE0AA62FC73}"/>
    <dgm:cxn modelId="{1F6CDD86-C1DB-E84B-8198-291EE65ACA5A}" type="presOf" srcId="{2C1EE226-E615-6549-9BCB-894D4DC16159}" destId="{BCFFCBDF-ABC5-4648-B244-A7EFF70B173F}" srcOrd="0" destOrd="0" presId="urn:microsoft.com/office/officeart/2005/8/layout/hierarchy3"/>
    <dgm:cxn modelId="{D76E45B1-F20E-5843-BD55-39932B0C4763}" srcId="{6AA58E92-AB7F-5D4E-A1E6-492AF2EF8C37}" destId="{8F76478E-54A9-B543-B5A2-CB4EAA87CB89}" srcOrd="0" destOrd="0" parTransId="{5103F41F-A632-9A45-899E-2F77B516833F}" sibTransId="{8AB4FDC7-9274-E049-88D7-C0B0B1086D08}"/>
    <dgm:cxn modelId="{0379ED6B-BABA-2442-A83A-2FCEBB2B1934}" type="presOf" srcId="{70C5C428-D5B2-DA4C-8EE6-B3CA4073ECDD}" destId="{D7C033A4-1167-824D-81D7-AB6CD18795F9}" srcOrd="0" destOrd="0" presId="urn:microsoft.com/office/officeart/2005/8/layout/hierarchy3"/>
    <dgm:cxn modelId="{5884AC0E-2415-D943-9EDB-475CF46C23A8}" type="presOf" srcId="{6AA58E92-AB7F-5D4E-A1E6-492AF2EF8C37}" destId="{4DAB3299-148B-AF45-833C-51A27551557E}" srcOrd="0" destOrd="0" presId="urn:microsoft.com/office/officeart/2005/8/layout/hierarchy3"/>
    <dgm:cxn modelId="{BF951930-E0CD-4E41-9D56-97FCA400DA75}" type="presOf" srcId="{8F76478E-54A9-B543-B5A2-CB4EAA87CB89}" destId="{A84C95B8-1F29-9547-BC2D-E1B380C38971}" srcOrd="0" destOrd="0" presId="urn:microsoft.com/office/officeart/2005/8/layout/hierarchy3"/>
    <dgm:cxn modelId="{A1DCFD6E-666C-5045-95C4-D76D5A0D5C4F}" type="presOf" srcId="{6AA58E92-AB7F-5D4E-A1E6-492AF2EF8C37}" destId="{6B357E09-1266-3E4D-99A9-45A613B92708}" srcOrd="1" destOrd="0" presId="urn:microsoft.com/office/officeart/2005/8/layout/hierarchy3"/>
    <dgm:cxn modelId="{78394A78-71B6-714E-B777-D32B29D6F7A6}" type="presOf" srcId="{5103F41F-A632-9A45-899E-2F77B516833F}" destId="{1996F7F2-64D9-D24C-8F75-67C56FEFC9FB}" srcOrd="0" destOrd="0" presId="urn:microsoft.com/office/officeart/2005/8/layout/hierarchy3"/>
    <dgm:cxn modelId="{D60B9A0C-94E3-4D40-BE41-41FD63E4ABD7}" type="presOf" srcId="{A3DC7CB0-146E-1144-BB81-E3531BE20D86}" destId="{1F056F89-48D6-954C-A16B-F1126E0045DD}" srcOrd="0" destOrd="0" presId="urn:microsoft.com/office/officeart/2005/8/layout/hierarchy3"/>
    <dgm:cxn modelId="{D0B07709-A2CA-C947-AD64-5F0E1F4276CF}" type="presOf" srcId="{8A8490DE-AB95-8449-BDE2-32BB16B1A07B}" destId="{56B73540-A308-A447-BDBD-DFD10FB3D8F4}" srcOrd="0" destOrd="0" presId="urn:microsoft.com/office/officeart/2005/8/layout/hierarchy3"/>
    <dgm:cxn modelId="{22597A06-6C3C-604E-BD28-1C722031DAA2}" type="presOf" srcId="{B0B9B3C3-B7E5-C244-844D-1B1771E393AD}" destId="{7F8F29B2-8716-584D-800E-0F58CC7AB8D9}" srcOrd="0" destOrd="0" presId="urn:microsoft.com/office/officeart/2005/8/layout/hierarchy3"/>
    <dgm:cxn modelId="{EB9E884D-55BB-9A42-BF06-88806B338604}" srcId="{A3DC7CB0-146E-1144-BB81-E3531BE20D86}" destId="{8A8490DE-AB95-8449-BDE2-32BB16B1A07B}" srcOrd="1" destOrd="0" parTransId="{70C5C428-D5B2-DA4C-8EE6-B3CA4073ECDD}" sibTransId="{35BB572F-EE73-8F44-8025-7BAA70145749}"/>
    <dgm:cxn modelId="{9DEB0FF0-AAE0-2444-97E1-01C0771E967E}" type="presOf" srcId="{A3DC7CB0-146E-1144-BB81-E3531BE20D86}" destId="{3A5308CA-1420-3B47-AB56-78F0972961C0}" srcOrd="1" destOrd="0" presId="urn:microsoft.com/office/officeart/2005/8/layout/hierarchy3"/>
    <dgm:cxn modelId="{806D5431-4292-4B42-B3F8-D583A6EF8E07}" srcId="{EAEAD09B-0445-A94B-9015-B71CBCF67431}" destId="{6AA58E92-AB7F-5D4E-A1E6-492AF2EF8C37}" srcOrd="1" destOrd="0" parTransId="{25B28432-6944-F742-9AC1-1861C5ECD22A}" sibTransId="{97CA4E44-0F9E-FE4A-8BB7-7935DB6D853C}"/>
    <dgm:cxn modelId="{8FB0E43D-2AD8-464B-95CC-98CB1E4A77DE}" srcId="{A3DC7CB0-146E-1144-BB81-E3531BE20D86}" destId="{DD4BACBF-B6C3-7946-B228-598A0C921AC6}" srcOrd="0" destOrd="0" parTransId="{B0B9B3C3-B7E5-C244-844D-1B1771E393AD}" sibTransId="{DEA9E203-E2B4-1545-87C2-2ED6DE6743F8}"/>
    <dgm:cxn modelId="{D750C696-2B01-3045-89B7-8AF012FC2CEF}" type="presOf" srcId="{DD4BACBF-B6C3-7946-B228-598A0C921AC6}" destId="{2D1DFEA2-A1C4-864E-9F48-9C9841984287}" srcOrd="0" destOrd="0" presId="urn:microsoft.com/office/officeart/2005/8/layout/hierarchy3"/>
    <dgm:cxn modelId="{1F895528-2905-B240-9B67-DC5D26E27C7F}" srcId="{EAEAD09B-0445-A94B-9015-B71CBCF67431}" destId="{A3DC7CB0-146E-1144-BB81-E3531BE20D86}" srcOrd="0" destOrd="0" parTransId="{4B4364E0-65D2-8E44-B0C5-243B204CF553}" sibTransId="{5817F85F-957E-6549-A825-40A160D95CAC}"/>
    <dgm:cxn modelId="{3C50398F-AB7F-EC4D-8215-894572965326}" type="presOf" srcId="{78589E18-2FF7-5A43-A344-F5D4FE8888DF}" destId="{8879ECDF-BD7B-2A47-BE49-3625F2FC1FFC}" srcOrd="0" destOrd="0" presId="urn:microsoft.com/office/officeart/2005/8/layout/hierarchy3"/>
    <dgm:cxn modelId="{50A9658F-1427-C041-9D90-6C67E81B0349}" type="presParOf" srcId="{CADC6343-3973-0842-92B7-9613B8C3B68C}" destId="{849A1D7F-5A7C-894D-BFB1-434F61477075}" srcOrd="0" destOrd="0" presId="urn:microsoft.com/office/officeart/2005/8/layout/hierarchy3"/>
    <dgm:cxn modelId="{4E37255A-76CB-DE41-AE03-FBDBE1408A41}" type="presParOf" srcId="{849A1D7F-5A7C-894D-BFB1-434F61477075}" destId="{8167A9BC-A098-7C41-AC2A-EB7FFD2195FC}" srcOrd="0" destOrd="0" presId="urn:microsoft.com/office/officeart/2005/8/layout/hierarchy3"/>
    <dgm:cxn modelId="{2CAFCBFC-6202-194F-A2A9-6D9DC76BE17A}" type="presParOf" srcId="{8167A9BC-A098-7C41-AC2A-EB7FFD2195FC}" destId="{1F056F89-48D6-954C-A16B-F1126E0045DD}" srcOrd="0" destOrd="0" presId="urn:microsoft.com/office/officeart/2005/8/layout/hierarchy3"/>
    <dgm:cxn modelId="{3A657B59-3E66-1741-864F-144CF64C3D8B}" type="presParOf" srcId="{8167A9BC-A098-7C41-AC2A-EB7FFD2195FC}" destId="{3A5308CA-1420-3B47-AB56-78F0972961C0}" srcOrd="1" destOrd="0" presId="urn:microsoft.com/office/officeart/2005/8/layout/hierarchy3"/>
    <dgm:cxn modelId="{45FA5F79-209B-1E49-A26C-ACF24274A45B}" type="presParOf" srcId="{849A1D7F-5A7C-894D-BFB1-434F61477075}" destId="{5F67A55C-2433-9847-BBF0-7815C2535F6A}" srcOrd="1" destOrd="0" presId="urn:microsoft.com/office/officeart/2005/8/layout/hierarchy3"/>
    <dgm:cxn modelId="{C37C24C1-82A6-A945-A08E-8002BE56AA96}" type="presParOf" srcId="{5F67A55C-2433-9847-BBF0-7815C2535F6A}" destId="{7F8F29B2-8716-584D-800E-0F58CC7AB8D9}" srcOrd="0" destOrd="0" presId="urn:microsoft.com/office/officeart/2005/8/layout/hierarchy3"/>
    <dgm:cxn modelId="{D8067943-6C9D-F645-B3E1-F36EFF55E71D}" type="presParOf" srcId="{5F67A55C-2433-9847-BBF0-7815C2535F6A}" destId="{2D1DFEA2-A1C4-864E-9F48-9C9841984287}" srcOrd="1" destOrd="0" presId="urn:microsoft.com/office/officeart/2005/8/layout/hierarchy3"/>
    <dgm:cxn modelId="{E949758F-A4C0-4A47-A0DA-1EA092E40C25}" type="presParOf" srcId="{5F67A55C-2433-9847-BBF0-7815C2535F6A}" destId="{D7C033A4-1167-824D-81D7-AB6CD18795F9}" srcOrd="2" destOrd="0" presId="urn:microsoft.com/office/officeart/2005/8/layout/hierarchy3"/>
    <dgm:cxn modelId="{E500ACBB-4569-B945-8D07-DCB9C5FE20B5}" type="presParOf" srcId="{5F67A55C-2433-9847-BBF0-7815C2535F6A}" destId="{56B73540-A308-A447-BDBD-DFD10FB3D8F4}" srcOrd="3" destOrd="0" presId="urn:microsoft.com/office/officeart/2005/8/layout/hierarchy3"/>
    <dgm:cxn modelId="{42F09028-6EA7-A942-8657-B5C9304DC3F2}" type="presParOf" srcId="{CADC6343-3973-0842-92B7-9613B8C3B68C}" destId="{C54A0335-10E5-3649-B1FE-D2CE4CBEF428}" srcOrd="1" destOrd="0" presId="urn:microsoft.com/office/officeart/2005/8/layout/hierarchy3"/>
    <dgm:cxn modelId="{4FB25F77-4C16-6E48-A906-F879CE80B993}" type="presParOf" srcId="{C54A0335-10E5-3649-B1FE-D2CE4CBEF428}" destId="{BE0C2C75-FB7E-AD4F-9155-09DC2BB2FD09}" srcOrd="0" destOrd="0" presId="urn:microsoft.com/office/officeart/2005/8/layout/hierarchy3"/>
    <dgm:cxn modelId="{D11FBA8C-2950-0742-8C9B-DC198618F1FF}" type="presParOf" srcId="{BE0C2C75-FB7E-AD4F-9155-09DC2BB2FD09}" destId="{4DAB3299-148B-AF45-833C-51A27551557E}" srcOrd="0" destOrd="0" presId="urn:microsoft.com/office/officeart/2005/8/layout/hierarchy3"/>
    <dgm:cxn modelId="{563EB8CD-FA6E-B54D-BF6D-DC4091EA21E0}" type="presParOf" srcId="{BE0C2C75-FB7E-AD4F-9155-09DC2BB2FD09}" destId="{6B357E09-1266-3E4D-99A9-45A613B92708}" srcOrd="1" destOrd="0" presId="urn:microsoft.com/office/officeart/2005/8/layout/hierarchy3"/>
    <dgm:cxn modelId="{DBFD7BC0-B2E8-F14D-BFDE-AE4BDBCBE89B}" type="presParOf" srcId="{C54A0335-10E5-3649-B1FE-D2CE4CBEF428}" destId="{F4BB02CC-7141-3749-AD6C-D4426FF4040B}" srcOrd="1" destOrd="0" presId="urn:microsoft.com/office/officeart/2005/8/layout/hierarchy3"/>
    <dgm:cxn modelId="{E8822F6A-80EB-5A4F-87A1-5038AB802320}" type="presParOf" srcId="{F4BB02CC-7141-3749-AD6C-D4426FF4040B}" destId="{1996F7F2-64D9-D24C-8F75-67C56FEFC9FB}" srcOrd="0" destOrd="0" presId="urn:microsoft.com/office/officeart/2005/8/layout/hierarchy3"/>
    <dgm:cxn modelId="{47106BE5-3FC0-624A-9F00-9BD571AA239F}" type="presParOf" srcId="{F4BB02CC-7141-3749-AD6C-D4426FF4040B}" destId="{A84C95B8-1F29-9547-BC2D-E1B380C38971}" srcOrd="1" destOrd="0" presId="urn:microsoft.com/office/officeart/2005/8/layout/hierarchy3"/>
    <dgm:cxn modelId="{7DD5D7B6-C31C-9C49-9C63-EA7E0A0454CB}" type="presParOf" srcId="{F4BB02CC-7141-3749-AD6C-D4426FF4040B}" destId="{BCFFCBDF-ABC5-4648-B244-A7EFF70B173F}" srcOrd="2" destOrd="0" presId="urn:microsoft.com/office/officeart/2005/8/layout/hierarchy3"/>
    <dgm:cxn modelId="{11522154-8D2B-A648-8A16-D8EE88319A58}" type="presParOf" srcId="{F4BB02CC-7141-3749-AD6C-D4426FF4040B}" destId="{8879ECDF-BD7B-2A47-BE49-3625F2FC1FF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EAD09B-0445-A94B-9015-B71CBCF67431}" type="doc">
      <dgm:prSet loTypeId="urn:microsoft.com/office/officeart/2005/8/layout/hierarchy3" loCatId="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3DC7CB0-146E-1144-BB81-E3531BE20D86}">
      <dgm:prSet phldrT="[Metin]" custT="1"/>
      <dgm:spPr/>
      <dgm:t>
        <a:bodyPr/>
        <a:lstStyle/>
        <a:p>
          <a:r>
            <a:rPr lang="tr-TR" sz="2800" dirty="0" err="1" smtClean="0"/>
            <a:t>Frenik</a:t>
          </a:r>
          <a:r>
            <a:rPr lang="tr-TR" sz="2800" dirty="0" smtClean="0"/>
            <a:t> sinir </a:t>
          </a:r>
          <a:r>
            <a:rPr lang="tr-TR" sz="2800" dirty="0" err="1" smtClean="0"/>
            <a:t>stimülasyonu</a:t>
          </a:r>
          <a:r>
            <a:rPr lang="tr-TR" sz="2800" dirty="0" smtClean="0"/>
            <a:t> yok</a:t>
          </a:r>
          <a:endParaRPr lang="tr-TR" sz="2800" dirty="0"/>
        </a:p>
      </dgm:t>
    </dgm:pt>
    <dgm:pt modelId="{4B4364E0-65D2-8E44-B0C5-243B204CF553}" type="parTrans" cxnId="{1F895528-2905-B240-9B67-DC5D26E27C7F}">
      <dgm:prSet/>
      <dgm:spPr/>
      <dgm:t>
        <a:bodyPr/>
        <a:lstStyle/>
        <a:p>
          <a:endParaRPr lang="tr-TR"/>
        </a:p>
      </dgm:t>
    </dgm:pt>
    <dgm:pt modelId="{5817F85F-957E-6549-A825-40A160D95CAC}" type="sibTrans" cxnId="{1F895528-2905-B240-9B67-DC5D26E27C7F}">
      <dgm:prSet/>
      <dgm:spPr/>
      <dgm:t>
        <a:bodyPr/>
        <a:lstStyle/>
        <a:p>
          <a:endParaRPr lang="tr-TR"/>
        </a:p>
      </dgm:t>
    </dgm:pt>
    <dgm:pt modelId="{DD4BACBF-B6C3-7946-B228-598A0C921AC6}">
      <dgm:prSet phldrT="[Metin]"/>
      <dgm:spPr/>
      <dgm:t>
        <a:bodyPr/>
        <a:lstStyle/>
        <a:p>
          <a:r>
            <a:rPr lang="tr-TR" dirty="0" err="1" smtClean="0"/>
            <a:t>Diyafragma</a:t>
          </a:r>
          <a:r>
            <a:rPr lang="tr-TR" dirty="0" smtClean="0"/>
            <a:t> gevşer</a:t>
          </a:r>
        </a:p>
        <a:p>
          <a:r>
            <a:rPr lang="tr-TR" dirty="0" smtClean="0"/>
            <a:t>Yukarıya doğru yer değiştirir</a:t>
          </a:r>
          <a:endParaRPr lang="tr-TR" dirty="0"/>
        </a:p>
      </dgm:t>
    </dgm:pt>
    <dgm:pt modelId="{B0B9B3C3-B7E5-C244-844D-1B1771E393AD}" type="parTrans" cxnId="{8FB0E43D-2AD8-464B-95CC-98CB1E4A77DE}">
      <dgm:prSet/>
      <dgm:spPr/>
      <dgm:t>
        <a:bodyPr/>
        <a:lstStyle/>
        <a:p>
          <a:endParaRPr lang="tr-TR"/>
        </a:p>
      </dgm:t>
    </dgm:pt>
    <dgm:pt modelId="{DEA9E203-E2B4-1545-87C2-2ED6DE6743F8}" type="sibTrans" cxnId="{8FB0E43D-2AD8-464B-95CC-98CB1E4A77DE}">
      <dgm:prSet/>
      <dgm:spPr/>
      <dgm:t>
        <a:bodyPr/>
        <a:lstStyle/>
        <a:p>
          <a:endParaRPr lang="tr-TR"/>
        </a:p>
      </dgm:t>
    </dgm:pt>
    <dgm:pt modelId="{8A8490DE-AB95-8449-BDE2-32BB16B1A07B}">
      <dgm:prSet phldrT="[Metin]"/>
      <dgm:spPr/>
      <dgm:t>
        <a:bodyPr/>
        <a:lstStyle/>
        <a:p>
          <a:r>
            <a:rPr lang="tr-TR" dirty="0" smtClean="0"/>
            <a:t>Göğüs duvarının </a:t>
          </a:r>
          <a:r>
            <a:rPr lang="tr-TR" dirty="0" err="1" smtClean="0"/>
            <a:t>vertikal</a:t>
          </a:r>
          <a:r>
            <a:rPr lang="tr-TR" dirty="0" smtClean="0"/>
            <a:t> çapı azalır</a:t>
          </a:r>
          <a:endParaRPr lang="tr-TR" dirty="0"/>
        </a:p>
      </dgm:t>
    </dgm:pt>
    <dgm:pt modelId="{70C5C428-D5B2-DA4C-8EE6-B3CA4073ECDD}" type="parTrans" cxnId="{EB9E884D-55BB-9A42-BF06-88806B338604}">
      <dgm:prSet/>
      <dgm:spPr/>
      <dgm:t>
        <a:bodyPr/>
        <a:lstStyle/>
        <a:p>
          <a:endParaRPr lang="tr-TR"/>
        </a:p>
      </dgm:t>
    </dgm:pt>
    <dgm:pt modelId="{35BB572F-EE73-8F44-8025-7BAA70145749}" type="sibTrans" cxnId="{EB9E884D-55BB-9A42-BF06-88806B338604}">
      <dgm:prSet/>
      <dgm:spPr/>
      <dgm:t>
        <a:bodyPr/>
        <a:lstStyle/>
        <a:p>
          <a:endParaRPr lang="tr-TR"/>
        </a:p>
      </dgm:t>
    </dgm:pt>
    <dgm:pt modelId="{6AA58E92-AB7F-5D4E-A1E6-492AF2EF8C37}">
      <dgm:prSet phldrT="[Metin]" custT="1"/>
      <dgm:spPr/>
      <dgm:t>
        <a:bodyPr/>
        <a:lstStyle/>
        <a:p>
          <a:r>
            <a:rPr lang="tr-TR" sz="2800" dirty="0" err="1" smtClean="0"/>
            <a:t>İnterkostal</a:t>
          </a:r>
          <a:r>
            <a:rPr lang="tr-TR" sz="2800" dirty="0" smtClean="0"/>
            <a:t> sinir </a:t>
          </a:r>
          <a:r>
            <a:rPr lang="tr-TR" sz="2800" dirty="0" err="1" smtClean="0"/>
            <a:t>stimülasyonu</a:t>
          </a:r>
          <a:r>
            <a:rPr lang="tr-TR" sz="2800" dirty="0" smtClean="0"/>
            <a:t> yok</a:t>
          </a:r>
          <a:endParaRPr lang="tr-TR" sz="2800" dirty="0"/>
        </a:p>
      </dgm:t>
    </dgm:pt>
    <dgm:pt modelId="{25B28432-6944-F742-9AC1-1861C5ECD22A}" type="parTrans" cxnId="{806D5431-4292-4B42-B3F8-D583A6EF8E07}">
      <dgm:prSet/>
      <dgm:spPr/>
      <dgm:t>
        <a:bodyPr/>
        <a:lstStyle/>
        <a:p>
          <a:endParaRPr lang="tr-TR"/>
        </a:p>
      </dgm:t>
    </dgm:pt>
    <dgm:pt modelId="{97CA4E44-0F9E-FE4A-8BB7-7935DB6D853C}" type="sibTrans" cxnId="{806D5431-4292-4B42-B3F8-D583A6EF8E07}">
      <dgm:prSet/>
      <dgm:spPr/>
      <dgm:t>
        <a:bodyPr/>
        <a:lstStyle/>
        <a:p>
          <a:endParaRPr lang="tr-TR"/>
        </a:p>
      </dgm:t>
    </dgm:pt>
    <dgm:pt modelId="{8F76478E-54A9-B543-B5A2-CB4EAA87CB89}">
      <dgm:prSet phldrT="[Metin]"/>
      <dgm:spPr/>
      <dgm:t>
        <a:bodyPr/>
        <a:lstStyle/>
        <a:p>
          <a:r>
            <a:rPr lang="tr-TR" dirty="0" err="1" smtClean="0"/>
            <a:t>Eksternal</a:t>
          </a:r>
          <a:r>
            <a:rPr lang="tr-TR" dirty="0" smtClean="0"/>
            <a:t> </a:t>
          </a:r>
          <a:r>
            <a:rPr lang="tr-TR" dirty="0" err="1" smtClean="0"/>
            <a:t>interkostal</a:t>
          </a:r>
          <a:r>
            <a:rPr lang="tr-TR" dirty="0" smtClean="0"/>
            <a:t> kaslar gevşer</a:t>
          </a:r>
          <a:endParaRPr lang="tr-TR" dirty="0"/>
        </a:p>
      </dgm:t>
    </dgm:pt>
    <dgm:pt modelId="{5103F41F-A632-9A45-899E-2F77B516833F}" type="parTrans" cxnId="{D76E45B1-F20E-5843-BD55-39932B0C4763}">
      <dgm:prSet/>
      <dgm:spPr/>
      <dgm:t>
        <a:bodyPr/>
        <a:lstStyle/>
        <a:p>
          <a:endParaRPr lang="tr-TR"/>
        </a:p>
      </dgm:t>
    </dgm:pt>
    <dgm:pt modelId="{8AB4FDC7-9274-E049-88D7-C0B0B1086D08}" type="sibTrans" cxnId="{D76E45B1-F20E-5843-BD55-39932B0C4763}">
      <dgm:prSet/>
      <dgm:spPr/>
      <dgm:t>
        <a:bodyPr/>
        <a:lstStyle/>
        <a:p>
          <a:endParaRPr lang="tr-TR"/>
        </a:p>
      </dgm:t>
    </dgm:pt>
    <dgm:pt modelId="{78589E18-2FF7-5A43-A344-F5D4FE8888DF}">
      <dgm:prSet phldrT="[Metin]"/>
      <dgm:spPr/>
      <dgm:t>
        <a:bodyPr/>
        <a:lstStyle/>
        <a:p>
          <a:r>
            <a:rPr lang="tr-TR" dirty="0" smtClean="0"/>
            <a:t>Göğüs duvarının </a:t>
          </a:r>
          <a:r>
            <a:rPr lang="tr-TR" dirty="0" err="1" smtClean="0"/>
            <a:t>antero-posterior</a:t>
          </a:r>
          <a:r>
            <a:rPr lang="tr-TR" dirty="0" smtClean="0"/>
            <a:t> ve </a:t>
          </a:r>
          <a:r>
            <a:rPr lang="tr-TR" dirty="0" err="1" smtClean="0"/>
            <a:t>transvers</a:t>
          </a:r>
          <a:r>
            <a:rPr lang="tr-TR" dirty="0" smtClean="0"/>
            <a:t> çapı azalır</a:t>
          </a:r>
          <a:endParaRPr lang="tr-TR" dirty="0"/>
        </a:p>
      </dgm:t>
    </dgm:pt>
    <dgm:pt modelId="{2C1EE226-E615-6549-9BCB-894D4DC16159}" type="parTrans" cxnId="{219F5006-33CB-5848-8C21-76897B85ED4A}">
      <dgm:prSet/>
      <dgm:spPr/>
      <dgm:t>
        <a:bodyPr/>
        <a:lstStyle/>
        <a:p>
          <a:endParaRPr lang="tr-TR"/>
        </a:p>
      </dgm:t>
    </dgm:pt>
    <dgm:pt modelId="{EC1081E1-97DD-1548-B552-7FE0AA62FC73}" type="sibTrans" cxnId="{219F5006-33CB-5848-8C21-76897B85ED4A}">
      <dgm:prSet/>
      <dgm:spPr/>
      <dgm:t>
        <a:bodyPr/>
        <a:lstStyle/>
        <a:p>
          <a:endParaRPr lang="tr-TR"/>
        </a:p>
      </dgm:t>
    </dgm:pt>
    <dgm:pt modelId="{CADC6343-3973-0842-92B7-9613B8C3B68C}" type="pres">
      <dgm:prSet presAssocID="{EAEAD09B-0445-A94B-9015-B71CBCF6743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849A1D7F-5A7C-894D-BFB1-434F61477075}" type="pres">
      <dgm:prSet presAssocID="{A3DC7CB0-146E-1144-BB81-E3531BE20D86}" presName="root" presStyleCnt="0"/>
      <dgm:spPr/>
    </dgm:pt>
    <dgm:pt modelId="{8167A9BC-A098-7C41-AC2A-EB7FFD2195FC}" type="pres">
      <dgm:prSet presAssocID="{A3DC7CB0-146E-1144-BB81-E3531BE20D86}" presName="rootComposite" presStyleCnt="0"/>
      <dgm:spPr/>
    </dgm:pt>
    <dgm:pt modelId="{1F056F89-48D6-954C-A16B-F1126E0045DD}" type="pres">
      <dgm:prSet presAssocID="{A3DC7CB0-146E-1144-BB81-E3531BE20D86}" presName="rootText" presStyleLbl="node1" presStyleIdx="0" presStyleCnt="2"/>
      <dgm:spPr/>
      <dgm:t>
        <a:bodyPr/>
        <a:lstStyle/>
        <a:p>
          <a:endParaRPr lang="tr-TR"/>
        </a:p>
      </dgm:t>
    </dgm:pt>
    <dgm:pt modelId="{3A5308CA-1420-3B47-AB56-78F0972961C0}" type="pres">
      <dgm:prSet presAssocID="{A3DC7CB0-146E-1144-BB81-E3531BE20D86}" presName="rootConnector" presStyleLbl="node1" presStyleIdx="0" presStyleCnt="2"/>
      <dgm:spPr/>
      <dgm:t>
        <a:bodyPr/>
        <a:lstStyle/>
        <a:p>
          <a:endParaRPr lang="tr-TR"/>
        </a:p>
      </dgm:t>
    </dgm:pt>
    <dgm:pt modelId="{5F67A55C-2433-9847-BBF0-7815C2535F6A}" type="pres">
      <dgm:prSet presAssocID="{A3DC7CB0-146E-1144-BB81-E3531BE20D86}" presName="childShape" presStyleCnt="0"/>
      <dgm:spPr/>
    </dgm:pt>
    <dgm:pt modelId="{7F8F29B2-8716-584D-800E-0F58CC7AB8D9}" type="pres">
      <dgm:prSet presAssocID="{B0B9B3C3-B7E5-C244-844D-1B1771E393AD}" presName="Name13" presStyleLbl="parChTrans1D2" presStyleIdx="0" presStyleCnt="4"/>
      <dgm:spPr/>
      <dgm:t>
        <a:bodyPr/>
        <a:lstStyle/>
        <a:p>
          <a:endParaRPr lang="tr-TR"/>
        </a:p>
      </dgm:t>
    </dgm:pt>
    <dgm:pt modelId="{2D1DFEA2-A1C4-864E-9F48-9C9841984287}" type="pres">
      <dgm:prSet presAssocID="{DD4BACBF-B6C3-7946-B228-598A0C921AC6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7C033A4-1167-824D-81D7-AB6CD18795F9}" type="pres">
      <dgm:prSet presAssocID="{70C5C428-D5B2-DA4C-8EE6-B3CA4073ECDD}" presName="Name13" presStyleLbl="parChTrans1D2" presStyleIdx="1" presStyleCnt="4"/>
      <dgm:spPr/>
      <dgm:t>
        <a:bodyPr/>
        <a:lstStyle/>
        <a:p>
          <a:endParaRPr lang="tr-TR"/>
        </a:p>
      </dgm:t>
    </dgm:pt>
    <dgm:pt modelId="{56B73540-A308-A447-BDBD-DFD10FB3D8F4}" type="pres">
      <dgm:prSet presAssocID="{8A8490DE-AB95-8449-BDE2-32BB16B1A07B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54A0335-10E5-3649-B1FE-D2CE4CBEF428}" type="pres">
      <dgm:prSet presAssocID="{6AA58E92-AB7F-5D4E-A1E6-492AF2EF8C37}" presName="root" presStyleCnt="0"/>
      <dgm:spPr/>
    </dgm:pt>
    <dgm:pt modelId="{BE0C2C75-FB7E-AD4F-9155-09DC2BB2FD09}" type="pres">
      <dgm:prSet presAssocID="{6AA58E92-AB7F-5D4E-A1E6-492AF2EF8C37}" presName="rootComposite" presStyleCnt="0"/>
      <dgm:spPr/>
    </dgm:pt>
    <dgm:pt modelId="{4DAB3299-148B-AF45-833C-51A27551557E}" type="pres">
      <dgm:prSet presAssocID="{6AA58E92-AB7F-5D4E-A1E6-492AF2EF8C37}" presName="rootText" presStyleLbl="node1" presStyleIdx="1" presStyleCnt="2"/>
      <dgm:spPr/>
      <dgm:t>
        <a:bodyPr/>
        <a:lstStyle/>
        <a:p>
          <a:endParaRPr lang="tr-TR"/>
        </a:p>
      </dgm:t>
    </dgm:pt>
    <dgm:pt modelId="{6B357E09-1266-3E4D-99A9-45A613B92708}" type="pres">
      <dgm:prSet presAssocID="{6AA58E92-AB7F-5D4E-A1E6-492AF2EF8C37}" presName="rootConnector" presStyleLbl="node1" presStyleIdx="1" presStyleCnt="2"/>
      <dgm:spPr/>
      <dgm:t>
        <a:bodyPr/>
        <a:lstStyle/>
        <a:p>
          <a:endParaRPr lang="tr-TR"/>
        </a:p>
      </dgm:t>
    </dgm:pt>
    <dgm:pt modelId="{F4BB02CC-7141-3749-AD6C-D4426FF4040B}" type="pres">
      <dgm:prSet presAssocID="{6AA58E92-AB7F-5D4E-A1E6-492AF2EF8C37}" presName="childShape" presStyleCnt="0"/>
      <dgm:spPr/>
    </dgm:pt>
    <dgm:pt modelId="{1996F7F2-64D9-D24C-8F75-67C56FEFC9FB}" type="pres">
      <dgm:prSet presAssocID="{5103F41F-A632-9A45-899E-2F77B516833F}" presName="Name13" presStyleLbl="parChTrans1D2" presStyleIdx="2" presStyleCnt="4"/>
      <dgm:spPr/>
      <dgm:t>
        <a:bodyPr/>
        <a:lstStyle/>
        <a:p>
          <a:endParaRPr lang="tr-TR"/>
        </a:p>
      </dgm:t>
    </dgm:pt>
    <dgm:pt modelId="{A84C95B8-1F29-9547-BC2D-E1B380C38971}" type="pres">
      <dgm:prSet presAssocID="{8F76478E-54A9-B543-B5A2-CB4EAA87CB89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CFFCBDF-ABC5-4648-B244-A7EFF70B173F}" type="pres">
      <dgm:prSet presAssocID="{2C1EE226-E615-6549-9BCB-894D4DC16159}" presName="Name13" presStyleLbl="parChTrans1D2" presStyleIdx="3" presStyleCnt="4"/>
      <dgm:spPr/>
      <dgm:t>
        <a:bodyPr/>
        <a:lstStyle/>
        <a:p>
          <a:endParaRPr lang="tr-TR"/>
        </a:p>
      </dgm:t>
    </dgm:pt>
    <dgm:pt modelId="{8879ECDF-BD7B-2A47-BE49-3625F2FC1FFC}" type="pres">
      <dgm:prSet presAssocID="{78589E18-2FF7-5A43-A344-F5D4FE8888DF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A5B7443-3C46-6C44-875F-C9E1EE4BA62F}" type="presOf" srcId="{B0B9B3C3-B7E5-C244-844D-1B1771E393AD}" destId="{7F8F29B2-8716-584D-800E-0F58CC7AB8D9}" srcOrd="0" destOrd="0" presId="urn:microsoft.com/office/officeart/2005/8/layout/hierarchy3"/>
    <dgm:cxn modelId="{219F5006-33CB-5848-8C21-76897B85ED4A}" srcId="{6AA58E92-AB7F-5D4E-A1E6-492AF2EF8C37}" destId="{78589E18-2FF7-5A43-A344-F5D4FE8888DF}" srcOrd="1" destOrd="0" parTransId="{2C1EE226-E615-6549-9BCB-894D4DC16159}" sibTransId="{EC1081E1-97DD-1548-B552-7FE0AA62FC73}"/>
    <dgm:cxn modelId="{D76E45B1-F20E-5843-BD55-39932B0C4763}" srcId="{6AA58E92-AB7F-5D4E-A1E6-492AF2EF8C37}" destId="{8F76478E-54A9-B543-B5A2-CB4EAA87CB89}" srcOrd="0" destOrd="0" parTransId="{5103F41F-A632-9A45-899E-2F77B516833F}" sibTransId="{8AB4FDC7-9274-E049-88D7-C0B0B1086D08}"/>
    <dgm:cxn modelId="{8E931A2F-070D-6F4A-A51E-AA0C862B0CED}" type="presOf" srcId="{EAEAD09B-0445-A94B-9015-B71CBCF67431}" destId="{CADC6343-3973-0842-92B7-9613B8C3B68C}" srcOrd="0" destOrd="0" presId="urn:microsoft.com/office/officeart/2005/8/layout/hierarchy3"/>
    <dgm:cxn modelId="{F4E80306-5D2A-A345-9876-808C234260D9}" type="presOf" srcId="{2C1EE226-E615-6549-9BCB-894D4DC16159}" destId="{BCFFCBDF-ABC5-4648-B244-A7EFF70B173F}" srcOrd="0" destOrd="0" presId="urn:microsoft.com/office/officeart/2005/8/layout/hierarchy3"/>
    <dgm:cxn modelId="{089E366E-0227-2541-95BA-737F83B19306}" type="presOf" srcId="{8F76478E-54A9-B543-B5A2-CB4EAA87CB89}" destId="{A84C95B8-1F29-9547-BC2D-E1B380C38971}" srcOrd="0" destOrd="0" presId="urn:microsoft.com/office/officeart/2005/8/layout/hierarchy3"/>
    <dgm:cxn modelId="{85924EDB-82BA-8645-8A33-7FF305E67766}" type="presOf" srcId="{DD4BACBF-B6C3-7946-B228-598A0C921AC6}" destId="{2D1DFEA2-A1C4-864E-9F48-9C9841984287}" srcOrd="0" destOrd="0" presId="urn:microsoft.com/office/officeart/2005/8/layout/hierarchy3"/>
    <dgm:cxn modelId="{234B07B4-D248-E348-A49F-6CA343D5DD61}" type="presOf" srcId="{78589E18-2FF7-5A43-A344-F5D4FE8888DF}" destId="{8879ECDF-BD7B-2A47-BE49-3625F2FC1FFC}" srcOrd="0" destOrd="0" presId="urn:microsoft.com/office/officeart/2005/8/layout/hierarchy3"/>
    <dgm:cxn modelId="{EB9E884D-55BB-9A42-BF06-88806B338604}" srcId="{A3DC7CB0-146E-1144-BB81-E3531BE20D86}" destId="{8A8490DE-AB95-8449-BDE2-32BB16B1A07B}" srcOrd="1" destOrd="0" parTransId="{70C5C428-D5B2-DA4C-8EE6-B3CA4073ECDD}" sibTransId="{35BB572F-EE73-8F44-8025-7BAA70145749}"/>
    <dgm:cxn modelId="{6DC81D15-62A1-8847-8A49-42FAE852FBB3}" type="presOf" srcId="{A3DC7CB0-146E-1144-BB81-E3531BE20D86}" destId="{1F056F89-48D6-954C-A16B-F1126E0045DD}" srcOrd="0" destOrd="0" presId="urn:microsoft.com/office/officeart/2005/8/layout/hierarchy3"/>
    <dgm:cxn modelId="{80E35129-745B-4345-82F7-D72BBCCE39FC}" type="presOf" srcId="{70C5C428-D5B2-DA4C-8EE6-B3CA4073ECDD}" destId="{D7C033A4-1167-824D-81D7-AB6CD18795F9}" srcOrd="0" destOrd="0" presId="urn:microsoft.com/office/officeart/2005/8/layout/hierarchy3"/>
    <dgm:cxn modelId="{806D5431-4292-4B42-B3F8-D583A6EF8E07}" srcId="{EAEAD09B-0445-A94B-9015-B71CBCF67431}" destId="{6AA58E92-AB7F-5D4E-A1E6-492AF2EF8C37}" srcOrd="1" destOrd="0" parTransId="{25B28432-6944-F742-9AC1-1861C5ECD22A}" sibTransId="{97CA4E44-0F9E-FE4A-8BB7-7935DB6D853C}"/>
    <dgm:cxn modelId="{C8A188DC-69E5-4F47-8370-6E62930460E5}" type="presOf" srcId="{5103F41F-A632-9A45-899E-2F77B516833F}" destId="{1996F7F2-64D9-D24C-8F75-67C56FEFC9FB}" srcOrd="0" destOrd="0" presId="urn:microsoft.com/office/officeart/2005/8/layout/hierarchy3"/>
    <dgm:cxn modelId="{8FB0E43D-2AD8-464B-95CC-98CB1E4A77DE}" srcId="{A3DC7CB0-146E-1144-BB81-E3531BE20D86}" destId="{DD4BACBF-B6C3-7946-B228-598A0C921AC6}" srcOrd="0" destOrd="0" parTransId="{B0B9B3C3-B7E5-C244-844D-1B1771E393AD}" sibTransId="{DEA9E203-E2B4-1545-87C2-2ED6DE6743F8}"/>
    <dgm:cxn modelId="{B4640A3D-1978-5B4F-845F-425A2961BF07}" type="presOf" srcId="{6AA58E92-AB7F-5D4E-A1E6-492AF2EF8C37}" destId="{6B357E09-1266-3E4D-99A9-45A613B92708}" srcOrd="1" destOrd="0" presId="urn:microsoft.com/office/officeart/2005/8/layout/hierarchy3"/>
    <dgm:cxn modelId="{C2BA8274-2E9B-6A4E-9C57-4E34CE6A935E}" type="presOf" srcId="{A3DC7CB0-146E-1144-BB81-E3531BE20D86}" destId="{3A5308CA-1420-3B47-AB56-78F0972961C0}" srcOrd="1" destOrd="0" presId="urn:microsoft.com/office/officeart/2005/8/layout/hierarchy3"/>
    <dgm:cxn modelId="{1F895528-2905-B240-9B67-DC5D26E27C7F}" srcId="{EAEAD09B-0445-A94B-9015-B71CBCF67431}" destId="{A3DC7CB0-146E-1144-BB81-E3531BE20D86}" srcOrd="0" destOrd="0" parTransId="{4B4364E0-65D2-8E44-B0C5-243B204CF553}" sibTransId="{5817F85F-957E-6549-A825-40A160D95CAC}"/>
    <dgm:cxn modelId="{49782484-2572-3D42-A3B4-3B0168E83C6F}" type="presOf" srcId="{8A8490DE-AB95-8449-BDE2-32BB16B1A07B}" destId="{56B73540-A308-A447-BDBD-DFD10FB3D8F4}" srcOrd="0" destOrd="0" presId="urn:microsoft.com/office/officeart/2005/8/layout/hierarchy3"/>
    <dgm:cxn modelId="{C499010B-1BAB-4649-84AE-44C9646DFDB7}" type="presOf" srcId="{6AA58E92-AB7F-5D4E-A1E6-492AF2EF8C37}" destId="{4DAB3299-148B-AF45-833C-51A27551557E}" srcOrd="0" destOrd="0" presId="urn:microsoft.com/office/officeart/2005/8/layout/hierarchy3"/>
    <dgm:cxn modelId="{D120101C-6010-0047-B461-41D827EDABC1}" type="presParOf" srcId="{CADC6343-3973-0842-92B7-9613B8C3B68C}" destId="{849A1D7F-5A7C-894D-BFB1-434F61477075}" srcOrd="0" destOrd="0" presId="urn:microsoft.com/office/officeart/2005/8/layout/hierarchy3"/>
    <dgm:cxn modelId="{EDB6C483-46F6-0843-A58C-9C0EA7D9B144}" type="presParOf" srcId="{849A1D7F-5A7C-894D-BFB1-434F61477075}" destId="{8167A9BC-A098-7C41-AC2A-EB7FFD2195FC}" srcOrd="0" destOrd="0" presId="urn:microsoft.com/office/officeart/2005/8/layout/hierarchy3"/>
    <dgm:cxn modelId="{AB8049EA-BBA9-2F4F-A2A6-9A2DAF1666DE}" type="presParOf" srcId="{8167A9BC-A098-7C41-AC2A-EB7FFD2195FC}" destId="{1F056F89-48D6-954C-A16B-F1126E0045DD}" srcOrd="0" destOrd="0" presId="urn:microsoft.com/office/officeart/2005/8/layout/hierarchy3"/>
    <dgm:cxn modelId="{EDAF8FFC-43B2-A849-939B-90D09401A8D7}" type="presParOf" srcId="{8167A9BC-A098-7C41-AC2A-EB7FFD2195FC}" destId="{3A5308CA-1420-3B47-AB56-78F0972961C0}" srcOrd="1" destOrd="0" presId="urn:microsoft.com/office/officeart/2005/8/layout/hierarchy3"/>
    <dgm:cxn modelId="{B0CAF96E-35A9-6148-BF63-272CF2E0606D}" type="presParOf" srcId="{849A1D7F-5A7C-894D-BFB1-434F61477075}" destId="{5F67A55C-2433-9847-BBF0-7815C2535F6A}" srcOrd="1" destOrd="0" presId="urn:microsoft.com/office/officeart/2005/8/layout/hierarchy3"/>
    <dgm:cxn modelId="{6794225D-4EAD-864E-A3A2-D80CD4E5B4D7}" type="presParOf" srcId="{5F67A55C-2433-9847-BBF0-7815C2535F6A}" destId="{7F8F29B2-8716-584D-800E-0F58CC7AB8D9}" srcOrd="0" destOrd="0" presId="urn:microsoft.com/office/officeart/2005/8/layout/hierarchy3"/>
    <dgm:cxn modelId="{F450513E-375D-2F49-AFF3-748A2AB7D51B}" type="presParOf" srcId="{5F67A55C-2433-9847-BBF0-7815C2535F6A}" destId="{2D1DFEA2-A1C4-864E-9F48-9C9841984287}" srcOrd="1" destOrd="0" presId="urn:microsoft.com/office/officeart/2005/8/layout/hierarchy3"/>
    <dgm:cxn modelId="{8609DCFB-664C-2E4A-9D07-AA9DF88A39A0}" type="presParOf" srcId="{5F67A55C-2433-9847-BBF0-7815C2535F6A}" destId="{D7C033A4-1167-824D-81D7-AB6CD18795F9}" srcOrd="2" destOrd="0" presId="urn:microsoft.com/office/officeart/2005/8/layout/hierarchy3"/>
    <dgm:cxn modelId="{4DA711CA-AFC1-EB44-9A75-DDECE5C8D88C}" type="presParOf" srcId="{5F67A55C-2433-9847-BBF0-7815C2535F6A}" destId="{56B73540-A308-A447-BDBD-DFD10FB3D8F4}" srcOrd="3" destOrd="0" presId="urn:microsoft.com/office/officeart/2005/8/layout/hierarchy3"/>
    <dgm:cxn modelId="{DA608050-75CA-554F-BF0A-E63EE3606EBD}" type="presParOf" srcId="{CADC6343-3973-0842-92B7-9613B8C3B68C}" destId="{C54A0335-10E5-3649-B1FE-D2CE4CBEF428}" srcOrd="1" destOrd="0" presId="urn:microsoft.com/office/officeart/2005/8/layout/hierarchy3"/>
    <dgm:cxn modelId="{9C74D16D-A2E7-8940-A86B-610A96B722A7}" type="presParOf" srcId="{C54A0335-10E5-3649-B1FE-D2CE4CBEF428}" destId="{BE0C2C75-FB7E-AD4F-9155-09DC2BB2FD09}" srcOrd="0" destOrd="0" presId="urn:microsoft.com/office/officeart/2005/8/layout/hierarchy3"/>
    <dgm:cxn modelId="{F58EA302-B82F-C24E-BD1C-E81B0EB0ED1A}" type="presParOf" srcId="{BE0C2C75-FB7E-AD4F-9155-09DC2BB2FD09}" destId="{4DAB3299-148B-AF45-833C-51A27551557E}" srcOrd="0" destOrd="0" presId="urn:microsoft.com/office/officeart/2005/8/layout/hierarchy3"/>
    <dgm:cxn modelId="{0E5FD33C-5FAA-0348-9C8A-8B2B1A3E3B1E}" type="presParOf" srcId="{BE0C2C75-FB7E-AD4F-9155-09DC2BB2FD09}" destId="{6B357E09-1266-3E4D-99A9-45A613B92708}" srcOrd="1" destOrd="0" presId="urn:microsoft.com/office/officeart/2005/8/layout/hierarchy3"/>
    <dgm:cxn modelId="{B35371F2-E4BB-964C-AA27-13B70E078148}" type="presParOf" srcId="{C54A0335-10E5-3649-B1FE-D2CE4CBEF428}" destId="{F4BB02CC-7141-3749-AD6C-D4426FF4040B}" srcOrd="1" destOrd="0" presId="urn:microsoft.com/office/officeart/2005/8/layout/hierarchy3"/>
    <dgm:cxn modelId="{86C0E281-2B30-EC4E-8E21-42C11B8FC095}" type="presParOf" srcId="{F4BB02CC-7141-3749-AD6C-D4426FF4040B}" destId="{1996F7F2-64D9-D24C-8F75-67C56FEFC9FB}" srcOrd="0" destOrd="0" presId="urn:microsoft.com/office/officeart/2005/8/layout/hierarchy3"/>
    <dgm:cxn modelId="{F0ACC45A-0546-3E46-ADAF-D9516C23F7DD}" type="presParOf" srcId="{F4BB02CC-7141-3749-AD6C-D4426FF4040B}" destId="{A84C95B8-1F29-9547-BC2D-E1B380C38971}" srcOrd="1" destOrd="0" presId="urn:microsoft.com/office/officeart/2005/8/layout/hierarchy3"/>
    <dgm:cxn modelId="{82C55581-BC43-9748-9643-0674841D5976}" type="presParOf" srcId="{F4BB02CC-7141-3749-AD6C-D4426FF4040B}" destId="{BCFFCBDF-ABC5-4648-B244-A7EFF70B173F}" srcOrd="2" destOrd="0" presId="urn:microsoft.com/office/officeart/2005/8/layout/hierarchy3"/>
    <dgm:cxn modelId="{49E503BC-D797-BE46-B168-18F097BBC17B}" type="presParOf" srcId="{F4BB02CC-7141-3749-AD6C-D4426FF4040B}" destId="{8879ECDF-BD7B-2A47-BE49-3625F2FC1FF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EDBB0A-BBE9-7B4A-87B9-4BAD7C51CE86}" type="doc">
      <dgm:prSet loTypeId="urn:microsoft.com/office/officeart/2005/8/layout/hierarchy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D285789-F462-E441-904B-4F23A4CAF93C}">
      <dgm:prSet phldrT="[Metin]"/>
      <dgm:spPr/>
      <dgm:t>
        <a:bodyPr/>
        <a:lstStyle/>
        <a:p>
          <a:r>
            <a:rPr lang="tr-TR" dirty="0" err="1" smtClean="0"/>
            <a:t>Hipoksemide</a:t>
          </a:r>
          <a:r>
            <a:rPr lang="tr-TR" dirty="0" smtClean="0"/>
            <a:t> tedavi</a:t>
          </a:r>
          <a:endParaRPr lang="tr-TR" dirty="0"/>
        </a:p>
      </dgm:t>
    </dgm:pt>
    <dgm:pt modelId="{DEC0E3C0-9E26-1144-BC00-9DFB9C75B4CB}" type="parTrans" cxnId="{D0961D09-3E57-544D-90FF-C3E915098B11}">
      <dgm:prSet/>
      <dgm:spPr/>
      <dgm:t>
        <a:bodyPr/>
        <a:lstStyle/>
        <a:p>
          <a:endParaRPr lang="tr-TR"/>
        </a:p>
      </dgm:t>
    </dgm:pt>
    <dgm:pt modelId="{A93ADEC6-9EBB-E64F-BA83-59555CDE91B4}" type="sibTrans" cxnId="{D0961D09-3E57-544D-90FF-C3E915098B11}">
      <dgm:prSet/>
      <dgm:spPr/>
      <dgm:t>
        <a:bodyPr/>
        <a:lstStyle/>
        <a:p>
          <a:endParaRPr lang="tr-TR"/>
        </a:p>
      </dgm:t>
    </dgm:pt>
    <dgm:pt modelId="{2FCF6B39-E892-384C-B5AA-9954BFEC99AF}">
      <dgm:prSet phldrT="[Metin]"/>
      <dgm:spPr/>
      <dgm:t>
        <a:bodyPr/>
        <a:lstStyle/>
        <a:p>
          <a:r>
            <a:rPr lang="tr-TR" dirty="0" err="1" smtClean="0"/>
            <a:t>İnvazif</a:t>
          </a:r>
          <a:endParaRPr lang="tr-TR" dirty="0"/>
        </a:p>
      </dgm:t>
    </dgm:pt>
    <dgm:pt modelId="{114C5040-D20B-AB42-9B71-3CBD2352C750}" type="parTrans" cxnId="{DD2A00C6-B2A1-6041-B058-62E2A928CBBC}">
      <dgm:prSet/>
      <dgm:spPr/>
      <dgm:t>
        <a:bodyPr/>
        <a:lstStyle/>
        <a:p>
          <a:endParaRPr lang="tr-TR"/>
        </a:p>
      </dgm:t>
    </dgm:pt>
    <dgm:pt modelId="{C2CC07A6-ADA0-EC47-AD64-D367E1783963}" type="sibTrans" cxnId="{DD2A00C6-B2A1-6041-B058-62E2A928CBBC}">
      <dgm:prSet/>
      <dgm:spPr/>
      <dgm:t>
        <a:bodyPr/>
        <a:lstStyle/>
        <a:p>
          <a:endParaRPr lang="tr-TR"/>
        </a:p>
      </dgm:t>
    </dgm:pt>
    <dgm:pt modelId="{68C2873E-118F-B24B-A7F0-25C62F00DCB2}">
      <dgm:prSet phldrT="[Metin]"/>
      <dgm:spPr/>
      <dgm:t>
        <a:bodyPr/>
        <a:lstStyle/>
        <a:p>
          <a:r>
            <a:rPr lang="tr-TR" dirty="0" err="1" smtClean="0"/>
            <a:t>Entübasyon</a:t>
          </a:r>
          <a:endParaRPr lang="tr-TR" dirty="0" smtClean="0"/>
        </a:p>
        <a:p>
          <a:r>
            <a:rPr lang="tr-TR" dirty="0" smtClean="0"/>
            <a:t>%40</a:t>
          </a:r>
          <a:endParaRPr lang="tr-TR" dirty="0"/>
        </a:p>
      </dgm:t>
    </dgm:pt>
    <dgm:pt modelId="{8DDC7D37-67C2-6D48-9CA9-8861D3FCD470}" type="parTrans" cxnId="{DDDEAF6E-4E18-A442-BD5B-8F25478556D5}">
      <dgm:prSet/>
      <dgm:spPr/>
      <dgm:t>
        <a:bodyPr/>
        <a:lstStyle/>
        <a:p>
          <a:endParaRPr lang="tr-TR"/>
        </a:p>
      </dgm:t>
    </dgm:pt>
    <dgm:pt modelId="{D7FEC610-2F57-0549-AA49-F7CD3FF2E5F0}" type="sibTrans" cxnId="{DDDEAF6E-4E18-A442-BD5B-8F25478556D5}">
      <dgm:prSet/>
      <dgm:spPr/>
      <dgm:t>
        <a:bodyPr/>
        <a:lstStyle/>
        <a:p>
          <a:endParaRPr lang="tr-TR"/>
        </a:p>
      </dgm:t>
    </dgm:pt>
    <dgm:pt modelId="{FEC9885B-034E-324D-9B12-DC7E3BE5C843}">
      <dgm:prSet phldrT="[Metin]"/>
      <dgm:spPr/>
      <dgm:t>
        <a:bodyPr/>
        <a:lstStyle/>
        <a:p>
          <a:r>
            <a:rPr lang="tr-TR" dirty="0" err="1" smtClean="0"/>
            <a:t>Non-invazif</a:t>
          </a:r>
          <a:endParaRPr lang="tr-TR" dirty="0"/>
        </a:p>
      </dgm:t>
    </dgm:pt>
    <dgm:pt modelId="{3117BD46-8B34-D84E-86F4-766FE1F28594}" type="parTrans" cxnId="{EFC6FCE2-DE46-9241-8A96-578BAE18A880}">
      <dgm:prSet/>
      <dgm:spPr/>
      <dgm:t>
        <a:bodyPr/>
        <a:lstStyle/>
        <a:p>
          <a:endParaRPr lang="tr-TR"/>
        </a:p>
      </dgm:t>
    </dgm:pt>
    <dgm:pt modelId="{5D551D38-D53E-994A-811E-A67102688979}" type="sibTrans" cxnId="{EFC6FCE2-DE46-9241-8A96-578BAE18A880}">
      <dgm:prSet/>
      <dgm:spPr/>
      <dgm:t>
        <a:bodyPr/>
        <a:lstStyle/>
        <a:p>
          <a:endParaRPr lang="tr-TR"/>
        </a:p>
      </dgm:t>
    </dgm:pt>
    <dgm:pt modelId="{21C7A058-CD4E-4640-9DC1-B499CC7C291B}">
      <dgm:prSet phldrT="[Metin]"/>
      <dgm:spPr/>
      <dgm:t>
        <a:bodyPr/>
        <a:lstStyle/>
        <a:p>
          <a:r>
            <a:rPr lang="tr-TR" dirty="0" smtClean="0"/>
            <a:t>Yüz maskesi-NIV</a:t>
          </a:r>
          <a:endParaRPr lang="tr-TR" dirty="0"/>
        </a:p>
      </dgm:t>
    </dgm:pt>
    <dgm:pt modelId="{74B7C556-8FB3-D94E-B3FA-95A6C887D4E2}" type="parTrans" cxnId="{29FB6AD0-B7B8-5343-884C-7823E12932CC}">
      <dgm:prSet/>
      <dgm:spPr/>
      <dgm:t>
        <a:bodyPr/>
        <a:lstStyle/>
        <a:p>
          <a:endParaRPr lang="tr-TR"/>
        </a:p>
      </dgm:t>
    </dgm:pt>
    <dgm:pt modelId="{D298D251-4FF5-D142-82ED-DA93C09BB4F4}" type="sibTrans" cxnId="{29FB6AD0-B7B8-5343-884C-7823E12932CC}">
      <dgm:prSet/>
      <dgm:spPr/>
      <dgm:t>
        <a:bodyPr/>
        <a:lstStyle/>
        <a:p>
          <a:endParaRPr lang="tr-TR"/>
        </a:p>
      </dgm:t>
    </dgm:pt>
    <dgm:pt modelId="{18A5714D-D2D9-DF46-9539-D179EC4D5F36}">
      <dgm:prSet/>
      <dgm:spPr/>
      <dgm:t>
        <a:bodyPr/>
        <a:lstStyle/>
        <a:p>
          <a:r>
            <a:rPr lang="tr-TR" dirty="0" smtClean="0"/>
            <a:t>HFNC</a:t>
          </a:r>
          <a:endParaRPr lang="tr-TR" dirty="0"/>
        </a:p>
      </dgm:t>
    </dgm:pt>
    <dgm:pt modelId="{251264C1-9155-5240-A79B-B2CDF731A268}" type="parTrans" cxnId="{D72969F3-0E3F-4B44-88DA-8F49705D5738}">
      <dgm:prSet/>
      <dgm:spPr/>
      <dgm:t>
        <a:bodyPr/>
        <a:lstStyle/>
        <a:p>
          <a:endParaRPr lang="tr-TR"/>
        </a:p>
      </dgm:t>
    </dgm:pt>
    <dgm:pt modelId="{979BDD0A-570C-0A44-A968-7F98A7BA79DF}" type="sibTrans" cxnId="{D72969F3-0E3F-4B44-88DA-8F49705D5738}">
      <dgm:prSet/>
      <dgm:spPr/>
      <dgm:t>
        <a:bodyPr/>
        <a:lstStyle/>
        <a:p>
          <a:endParaRPr lang="tr-TR"/>
        </a:p>
      </dgm:t>
    </dgm:pt>
    <dgm:pt modelId="{1374AB81-853F-954A-8C03-6B72988CF3F4}">
      <dgm:prSet/>
      <dgm:spPr/>
      <dgm:t>
        <a:bodyPr/>
        <a:lstStyle/>
        <a:p>
          <a:r>
            <a:rPr lang="tr-TR" dirty="0" smtClean="0"/>
            <a:t>Standart oksijen tedavisi</a:t>
          </a:r>
          <a:endParaRPr lang="tr-TR" dirty="0"/>
        </a:p>
      </dgm:t>
    </dgm:pt>
    <dgm:pt modelId="{019BDE29-165C-5E4B-B9A9-1FAE4AB260F1}" type="parTrans" cxnId="{08216090-0357-984D-B1B3-1F9B9610A7B5}">
      <dgm:prSet/>
      <dgm:spPr/>
      <dgm:t>
        <a:bodyPr/>
        <a:lstStyle/>
        <a:p>
          <a:endParaRPr lang="tr-TR"/>
        </a:p>
      </dgm:t>
    </dgm:pt>
    <dgm:pt modelId="{DD9142D7-BF58-D840-8EAC-276B56CD6EBF}" type="sibTrans" cxnId="{08216090-0357-984D-B1B3-1F9B9610A7B5}">
      <dgm:prSet/>
      <dgm:spPr/>
      <dgm:t>
        <a:bodyPr/>
        <a:lstStyle/>
        <a:p>
          <a:endParaRPr lang="tr-TR"/>
        </a:p>
      </dgm:t>
    </dgm:pt>
    <dgm:pt modelId="{88DE686C-B21A-C44B-82DE-D662B201552E}">
      <dgm:prSet/>
      <dgm:spPr/>
      <dgm:t>
        <a:bodyPr/>
        <a:lstStyle/>
        <a:p>
          <a:r>
            <a:rPr lang="tr-TR" dirty="0" smtClean="0"/>
            <a:t>Nazal </a:t>
          </a:r>
          <a:r>
            <a:rPr lang="tr-TR" dirty="0" err="1" smtClean="0"/>
            <a:t>kanül</a:t>
          </a:r>
          <a:endParaRPr lang="tr-TR" dirty="0"/>
        </a:p>
      </dgm:t>
    </dgm:pt>
    <dgm:pt modelId="{52A837B3-7FDF-8B44-994D-F635ED1098D8}" type="parTrans" cxnId="{65340C39-B875-8848-B706-C8F55660DF62}">
      <dgm:prSet/>
      <dgm:spPr/>
      <dgm:t>
        <a:bodyPr/>
        <a:lstStyle/>
        <a:p>
          <a:endParaRPr lang="tr-TR"/>
        </a:p>
      </dgm:t>
    </dgm:pt>
    <dgm:pt modelId="{57C90580-5F30-004C-89C6-68A09AFC0FCD}" type="sibTrans" cxnId="{65340C39-B875-8848-B706-C8F55660DF62}">
      <dgm:prSet/>
      <dgm:spPr/>
      <dgm:t>
        <a:bodyPr/>
        <a:lstStyle/>
        <a:p>
          <a:endParaRPr lang="tr-TR"/>
        </a:p>
      </dgm:t>
    </dgm:pt>
    <dgm:pt modelId="{5D8DCD28-F0CD-7E4E-A3ED-F9FEA4AD037F}">
      <dgm:prSet/>
      <dgm:spPr/>
      <dgm:t>
        <a:bodyPr/>
        <a:lstStyle/>
        <a:p>
          <a:r>
            <a:rPr lang="tr-TR" dirty="0" err="1" smtClean="0"/>
            <a:t>Venturi</a:t>
          </a:r>
          <a:r>
            <a:rPr lang="tr-TR" dirty="0" smtClean="0"/>
            <a:t> maskeler</a:t>
          </a:r>
          <a:endParaRPr lang="tr-TR" dirty="0"/>
        </a:p>
      </dgm:t>
    </dgm:pt>
    <dgm:pt modelId="{B7E3923E-332B-D642-B4BC-6520A1A16056}" type="parTrans" cxnId="{72CD0698-9556-3645-A8B3-E29368ACC99D}">
      <dgm:prSet/>
      <dgm:spPr/>
      <dgm:t>
        <a:bodyPr/>
        <a:lstStyle/>
        <a:p>
          <a:endParaRPr lang="tr-TR"/>
        </a:p>
      </dgm:t>
    </dgm:pt>
    <dgm:pt modelId="{7F583920-5B05-324D-A89C-6E80A590BD68}" type="sibTrans" cxnId="{72CD0698-9556-3645-A8B3-E29368ACC99D}">
      <dgm:prSet/>
      <dgm:spPr/>
      <dgm:t>
        <a:bodyPr/>
        <a:lstStyle/>
        <a:p>
          <a:endParaRPr lang="tr-TR"/>
        </a:p>
      </dgm:t>
    </dgm:pt>
    <dgm:pt modelId="{35C31B6E-7312-604A-914A-BD167089B085}">
      <dgm:prSet/>
      <dgm:spPr/>
      <dgm:t>
        <a:bodyPr/>
        <a:lstStyle/>
        <a:p>
          <a:r>
            <a:rPr lang="tr-TR" dirty="0" smtClean="0"/>
            <a:t>Geri </a:t>
          </a:r>
          <a:r>
            <a:rPr lang="tr-TR" dirty="0" err="1" smtClean="0"/>
            <a:t>solumasız</a:t>
          </a:r>
          <a:r>
            <a:rPr lang="tr-TR" dirty="0" smtClean="0"/>
            <a:t> maskeler</a:t>
          </a:r>
          <a:endParaRPr lang="tr-TR" dirty="0"/>
        </a:p>
      </dgm:t>
    </dgm:pt>
    <dgm:pt modelId="{E6B1174C-A7A7-6942-90B3-CC65E2C650C0}" type="parTrans" cxnId="{B00347DA-AE5D-0F4A-9C86-0D60F957B8DF}">
      <dgm:prSet/>
      <dgm:spPr/>
      <dgm:t>
        <a:bodyPr/>
        <a:lstStyle/>
        <a:p>
          <a:endParaRPr lang="tr-TR"/>
        </a:p>
      </dgm:t>
    </dgm:pt>
    <dgm:pt modelId="{3B638A8A-6007-9C48-8C7A-24ACFCA4C10A}" type="sibTrans" cxnId="{B00347DA-AE5D-0F4A-9C86-0D60F957B8DF}">
      <dgm:prSet/>
      <dgm:spPr/>
      <dgm:t>
        <a:bodyPr/>
        <a:lstStyle/>
        <a:p>
          <a:endParaRPr lang="tr-TR"/>
        </a:p>
      </dgm:t>
    </dgm:pt>
    <dgm:pt modelId="{74506394-924E-7445-9A9A-B404217064DF}">
      <dgm:prSet/>
      <dgm:spPr/>
      <dgm:t>
        <a:bodyPr/>
        <a:lstStyle/>
        <a:p>
          <a:r>
            <a:rPr lang="tr-TR" dirty="0" err="1" smtClean="0"/>
            <a:t>Helmet</a:t>
          </a:r>
          <a:r>
            <a:rPr lang="tr-TR" dirty="0" smtClean="0"/>
            <a:t>-NIV</a:t>
          </a:r>
          <a:endParaRPr lang="tr-TR" dirty="0"/>
        </a:p>
      </dgm:t>
    </dgm:pt>
    <dgm:pt modelId="{6B644BC0-2DFA-CE40-91E9-3E90B30CF0BE}" type="parTrans" cxnId="{3015AE40-A2AF-894D-BBB0-2EF110F7AA6B}">
      <dgm:prSet/>
      <dgm:spPr/>
      <dgm:t>
        <a:bodyPr/>
        <a:lstStyle/>
        <a:p>
          <a:endParaRPr lang="tr-TR"/>
        </a:p>
      </dgm:t>
    </dgm:pt>
    <dgm:pt modelId="{0B671452-BEE2-1F49-ADB1-3B39F8692A52}" type="sibTrans" cxnId="{3015AE40-A2AF-894D-BBB0-2EF110F7AA6B}">
      <dgm:prSet/>
      <dgm:spPr/>
      <dgm:t>
        <a:bodyPr/>
        <a:lstStyle/>
        <a:p>
          <a:endParaRPr lang="tr-TR"/>
        </a:p>
      </dgm:t>
    </dgm:pt>
    <dgm:pt modelId="{F8DBB3E6-218A-7141-A68E-A284C01D6217}" type="pres">
      <dgm:prSet presAssocID="{00EDBB0A-BBE9-7B4A-87B9-4BAD7C51CE8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ACCBF2B-0A2D-C749-B520-7A0FDEF8F7FF}" type="pres">
      <dgm:prSet presAssocID="{4D285789-F462-E441-904B-4F23A4CAF93C}" presName="root1" presStyleCnt="0"/>
      <dgm:spPr/>
    </dgm:pt>
    <dgm:pt modelId="{161CB2AF-9E0C-2448-B9E3-7ABBE9DA426C}" type="pres">
      <dgm:prSet presAssocID="{4D285789-F462-E441-904B-4F23A4CAF93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0D2A895-254C-B847-963A-D4655479BB7A}" type="pres">
      <dgm:prSet presAssocID="{4D285789-F462-E441-904B-4F23A4CAF93C}" presName="level2hierChild" presStyleCnt="0"/>
      <dgm:spPr/>
    </dgm:pt>
    <dgm:pt modelId="{6D3EB3EA-9A74-2348-B0CC-82CF434116D4}" type="pres">
      <dgm:prSet presAssocID="{114C5040-D20B-AB42-9B71-3CBD2352C750}" presName="conn2-1" presStyleLbl="parChTrans1D2" presStyleIdx="0" presStyleCnt="3"/>
      <dgm:spPr/>
      <dgm:t>
        <a:bodyPr/>
        <a:lstStyle/>
        <a:p>
          <a:endParaRPr lang="tr-TR"/>
        </a:p>
      </dgm:t>
    </dgm:pt>
    <dgm:pt modelId="{4FC8266E-F8D6-E241-857B-26CF2B69FD76}" type="pres">
      <dgm:prSet presAssocID="{114C5040-D20B-AB42-9B71-3CBD2352C750}" presName="connTx" presStyleLbl="parChTrans1D2" presStyleIdx="0" presStyleCnt="3"/>
      <dgm:spPr/>
      <dgm:t>
        <a:bodyPr/>
        <a:lstStyle/>
        <a:p>
          <a:endParaRPr lang="tr-TR"/>
        </a:p>
      </dgm:t>
    </dgm:pt>
    <dgm:pt modelId="{E3441B6D-8C61-E84E-887D-D41DD1ACBCBE}" type="pres">
      <dgm:prSet presAssocID="{2FCF6B39-E892-384C-B5AA-9954BFEC99AF}" presName="root2" presStyleCnt="0"/>
      <dgm:spPr/>
    </dgm:pt>
    <dgm:pt modelId="{6C434B65-423E-6142-9111-5D7E65260E70}" type="pres">
      <dgm:prSet presAssocID="{2FCF6B39-E892-384C-B5AA-9954BFEC99AF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4C57C4D-6AA1-974A-8D2F-F696254F289E}" type="pres">
      <dgm:prSet presAssocID="{2FCF6B39-E892-384C-B5AA-9954BFEC99AF}" presName="level3hierChild" presStyleCnt="0"/>
      <dgm:spPr/>
    </dgm:pt>
    <dgm:pt modelId="{F2CFB70A-AB2A-B44E-8FBB-E1B4B3076F29}" type="pres">
      <dgm:prSet presAssocID="{8DDC7D37-67C2-6D48-9CA9-8861D3FCD470}" presName="conn2-1" presStyleLbl="parChTrans1D3" presStyleIdx="0" presStyleCnt="7"/>
      <dgm:spPr/>
      <dgm:t>
        <a:bodyPr/>
        <a:lstStyle/>
        <a:p>
          <a:endParaRPr lang="tr-TR"/>
        </a:p>
      </dgm:t>
    </dgm:pt>
    <dgm:pt modelId="{6ED3F55F-1B7D-734A-A20E-084795D71C68}" type="pres">
      <dgm:prSet presAssocID="{8DDC7D37-67C2-6D48-9CA9-8861D3FCD470}" presName="connTx" presStyleLbl="parChTrans1D3" presStyleIdx="0" presStyleCnt="7"/>
      <dgm:spPr/>
      <dgm:t>
        <a:bodyPr/>
        <a:lstStyle/>
        <a:p>
          <a:endParaRPr lang="tr-TR"/>
        </a:p>
      </dgm:t>
    </dgm:pt>
    <dgm:pt modelId="{E2C89480-5B39-984B-BB9A-2D6C7981AF01}" type="pres">
      <dgm:prSet presAssocID="{68C2873E-118F-B24B-A7F0-25C62F00DCB2}" presName="root2" presStyleCnt="0"/>
      <dgm:spPr/>
    </dgm:pt>
    <dgm:pt modelId="{B2DE86A4-538D-0B44-AC9D-A3093CC1B21E}" type="pres">
      <dgm:prSet presAssocID="{68C2873E-118F-B24B-A7F0-25C62F00DCB2}" presName="LevelTwoTextNode" presStyleLbl="node3" presStyleIdx="0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3720FB4-DFE6-7441-8792-8F57B0FAF8E0}" type="pres">
      <dgm:prSet presAssocID="{68C2873E-118F-B24B-A7F0-25C62F00DCB2}" presName="level3hierChild" presStyleCnt="0"/>
      <dgm:spPr/>
    </dgm:pt>
    <dgm:pt modelId="{A71214D0-AE1B-6240-8B75-F52C798622DC}" type="pres">
      <dgm:prSet presAssocID="{3117BD46-8B34-D84E-86F4-766FE1F28594}" presName="conn2-1" presStyleLbl="parChTrans1D2" presStyleIdx="1" presStyleCnt="3"/>
      <dgm:spPr/>
      <dgm:t>
        <a:bodyPr/>
        <a:lstStyle/>
        <a:p>
          <a:endParaRPr lang="tr-TR"/>
        </a:p>
      </dgm:t>
    </dgm:pt>
    <dgm:pt modelId="{5238CCD3-55EC-8B4E-8060-3F44C5C9C217}" type="pres">
      <dgm:prSet presAssocID="{3117BD46-8B34-D84E-86F4-766FE1F28594}" presName="connTx" presStyleLbl="parChTrans1D2" presStyleIdx="1" presStyleCnt="3"/>
      <dgm:spPr/>
      <dgm:t>
        <a:bodyPr/>
        <a:lstStyle/>
        <a:p>
          <a:endParaRPr lang="tr-TR"/>
        </a:p>
      </dgm:t>
    </dgm:pt>
    <dgm:pt modelId="{9C7FB289-F9A3-554E-B1E7-17D1986B14AB}" type="pres">
      <dgm:prSet presAssocID="{FEC9885B-034E-324D-9B12-DC7E3BE5C843}" presName="root2" presStyleCnt="0"/>
      <dgm:spPr/>
    </dgm:pt>
    <dgm:pt modelId="{2974FC96-44DC-AC47-B300-45155B6DB329}" type="pres">
      <dgm:prSet presAssocID="{FEC9885B-034E-324D-9B12-DC7E3BE5C843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3F937AD-D17A-1443-89A8-B741F84FEFD8}" type="pres">
      <dgm:prSet presAssocID="{FEC9885B-034E-324D-9B12-DC7E3BE5C843}" presName="level3hierChild" presStyleCnt="0"/>
      <dgm:spPr/>
    </dgm:pt>
    <dgm:pt modelId="{873439F6-E246-1647-95A3-C100D7CD16DA}" type="pres">
      <dgm:prSet presAssocID="{74B7C556-8FB3-D94E-B3FA-95A6C887D4E2}" presName="conn2-1" presStyleLbl="parChTrans1D3" presStyleIdx="1" presStyleCnt="7"/>
      <dgm:spPr/>
      <dgm:t>
        <a:bodyPr/>
        <a:lstStyle/>
        <a:p>
          <a:endParaRPr lang="tr-TR"/>
        </a:p>
      </dgm:t>
    </dgm:pt>
    <dgm:pt modelId="{44B5C081-DBAE-4545-894C-6475015843FD}" type="pres">
      <dgm:prSet presAssocID="{74B7C556-8FB3-D94E-B3FA-95A6C887D4E2}" presName="connTx" presStyleLbl="parChTrans1D3" presStyleIdx="1" presStyleCnt="7"/>
      <dgm:spPr/>
      <dgm:t>
        <a:bodyPr/>
        <a:lstStyle/>
        <a:p>
          <a:endParaRPr lang="tr-TR"/>
        </a:p>
      </dgm:t>
    </dgm:pt>
    <dgm:pt modelId="{3D8689D0-F7B1-0142-9CE5-A7F90059EBD9}" type="pres">
      <dgm:prSet presAssocID="{21C7A058-CD4E-4640-9DC1-B499CC7C291B}" presName="root2" presStyleCnt="0"/>
      <dgm:spPr/>
    </dgm:pt>
    <dgm:pt modelId="{6F7C23D2-BD8F-B746-91A9-4290FB48877F}" type="pres">
      <dgm:prSet presAssocID="{21C7A058-CD4E-4640-9DC1-B499CC7C291B}" presName="LevelTwoTextNode" presStyleLbl="node3" presStyleIdx="1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7651534-01F3-1343-B0D3-9BBF9B21AAE4}" type="pres">
      <dgm:prSet presAssocID="{21C7A058-CD4E-4640-9DC1-B499CC7C291B}" presName="level3hierChild" presStyleCnt="0"/>
      <dgm:spPr/>
    </dgm:pt>
    <dgm:pt modelId="{3051755C-9FC3-B249-B12E-50F754BF0A89}" type="pres">
      <dgm:prSet presAssocID="{6B644BC0-2DFA-CE40-91E9-3E90B30CF0BE}" presName="conn2-1" presStyleLbl="parChTrans1D3" presStyleIdx="2" presStyleCnt="7"/>
      <dgm:spPr/>
      <dgm:t>
        <a:bodyPr/>
        <a:lstStyle/>
        <a:p>
          <a:endParaRPr lang="tr-TR"/>
        </a:p>
      </dgm:t>
    </dgm:pt>
    <dgm:pt modelId="{2416837A-C404-DC42-8EFD-E9B16EE8F531}" type="pres">
      <dgm:prSet presAssocID="{6B644BC0-2DFA-CE40-91E9-3E90B30CF0BE}" presName="connTx" presStyleLbl="parChTrans1D3" presStyleIdx="2" presStyleCnt="7"/>
      <dgm:spPr/>
      <dgm:t>
        <a:bodyPr/>
        <a:lstStyle/>
        <a:p>
          <a:endParaRPr lang="tr-TR"/>
        </a:p>
      </dgm:t>
    </dgm:pt>
    <dgm:pt modelId="{6E262675-BC9C-6843-B0D1-3AB8335C6A14}" type="pres">
      <dgm:prSet presAssocID="{74506394-924E-7445-9A9A-B404217064DF}" presName="root2" presStyleCnt="0"/>
      <dgm:spPr/>
    </dgm:pt>
    <dgm:pt modelId="{D664A952-77C0-0749-96D9-6294B32F631A}" type="pres">
      <dgm:prSet presAssocID="{74506394-924E-7445-9A9A-B404217064DF}" presName="LevelTwoTextNode" presStyleLbl="node3" presStyleIdx="2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B53418E-E0E0-0844-B1BD-4DAFDD738A6F}" type="pres">
      <dgm:prSet presAssocID="{74506394-924E-7445-9A9A-B404217064DF}" presName="level3hierChild" presStyleCnt="0"/>
      <dgm:spPr/>
    </dgm:pt>
    <dgm:pt modelId="{1358C1B7-14C2-2148-AC9C-B73445F6E8D1}" type="pres">
      <dgm:prSet presAssocID="{251264C1-9155-5240-A79B-B2CDF731A268}" presName="conn2-1" presStyleLbl="parChTrans1D3" presStyleIdx="3" presStyleCnt="7"/>
      <dgm:spPr/>
      <dgm:t>
        <a:bodyPr/>
        <a:lstStyle/>
        <a:p>
          <a:endParaRPr lang="tr-TR"/>
        </a:p>
      </dgm:t>
    </dgm:pt>
    <dgm:pt modelId="{2ABF109C-981E-A142-9EC7-89E31B2B781D}" type="pres">
      <dgm:prSet presAssocID="{251264C1-9155-5240-A79B-B2CDF731A268}" presName="connTx" presStyleLbl="parChTrans1D3" presStyleIdx="3" presStyleCnt="7"/>
      <dgm:spPr/>
      <dgm:t>
        <a:bodyPr/>
        <a:lstStyle/>
        <a:p>
          <a:endParaRPr lang="tr-TR"/>
        </a:p>
      </dgm:t>
    </dgm:pt>
    <dgm:pt modelId="{37EBB9A4-0463-1C42-B2B0-9B3857FC103A}" type="pres">
      <dgm:prSet presAssocID="{18A5714D-D2D9-DF46-9539-D179EC4D5F36}" presName="root2" presStyleCnt="0"/>
      <dgm:spPr/>
    </dgm:pt>
    <dgm:pt modelId="{3F7ECB41-E326-8D44-A265-69C579DCFDC1}" type="pres">
      <dgm:prSet presAssocID="{18A5714D-D2D9-DF46-9539-D179EC4D5F36}" presName="LevelTwoTextNode" presStyleLbl="node3" presStyleIdx="3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D1AC9E8-8A3F-D641-B160-CE89AB2A7DD0}" type="pres">
      <dgm:prSet presAssocID="{18A5714D-D2D9-DF46-9539-D179EC4D5F36}" presName="level3hierChild" presStyleCnt="0"/>
      <dgm:spPr/>
    </dgm:pt>
    <dgm:pt modelId="{73CE7181-A8D8-BA4E-AEE1-F60D7F8C3016}" type="pres">
      <dgm:prSet presAssocID="{019BDE29-165C-5E4B-B9A9-1FAE4AB260F1}" presName="conn2-1" presStyleLbl="parChTrans1D2" presStyleIdx="2" presStyleCnt="3"/>
      <dgm:spPr/>
      <dgm:t>
        <a:bodyPr/>
        <a:lstStyle/>
        <a:p>
          <a:endParaRPr lang="tr-TR"/>
        </a:p>
      </dgm:t>
    </dgm:pt>
    <dgm:pt modelId="{113A5A4A-F180-1A45-A5B0-0E9AC02F96F0}" type="pres">
      <dgm:prSet presAssocID="{019BDE29-165C-5E4B-B9A9-1FAE4AB260F1}" presName="connTx" presStyleLbl="parChTrans1D2" presStyleIdx="2" presStyleCnt="3"/>
      <dgm:spPr/>
      <dgm:t>
        <a:bodyPr/>
        <a:lstStyle/>
        <a:p>
          <a:endParaRPr lang="tr-TR"/>
        </a:p>
      </dgm:t>
    </dgm:pt>
    <dgm:pt modelId="{386F9AAF-64C1-0541-A151-40D2C1E4D01B}" type="pres">
      <dgm:prSet presAssocID="{1374AB81-853F-954A-8C03-6B72988CF3F4}" presName="root2" presStyleCnt="0"/>
      <dgm:spPr/>
    </dgm:pt>
    <dgm:pt modelId="{C9DE1939-BEE5-9542-B3C5-26C8380043A9}" type="pres">
      <dgm:prSet presAssocID="{1374AB81-853F-954A-8C03-6B72988CF3F4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9BD4FFB-D726-6D4A-9402-5D963C30B843}" type="pres">
      <dgm:prSet presAssocID="{1374AB81-853F-954A-8C03-6B72988CF3F4}" presName="level3hierChild" presStyleCnt="0"/>
      <dgm:spPr/>
    </dgm:pt>
    <dgm:pt modelId="{2365B397-4BA8-0B45-BDA1-DD334CA87FCF}" type="pres">
      <dgm:prSet presAssocID="{52A837B3-7FDF-8B44-994D-F635ED1098D8}" presName="conn2-1" presStyleLbl="parChTrans1D3" presStyleIdx="4" presStyleCnt="7"/>
      <dgm:spPr/>
      <dgm:t>
        <a:bodyPr/>
        <a:lstStyle/>
        <a:p>
          <a:endParaRPr lang="tr-TR"/>
        </a:p>
      </dgm:t>
    </dgm:pt>
    <dgm:pt modelId="{3A3C11C4-7273-7348-BC67-9B184BC27F07}" type="pres">
      <dgm:prSet presAssocID="{52A837B3-7FDF-8B44-994D-F635ED1098D8}" presName="connTx" presStyleLbl="parChTrans1D3" presStyleIdx="4" presStyleCnt="7"/>
      <dgm:spPr/>
      <dgm:t>
        <a:bodyPr/>
        <a:lstStyle/>
        <a:p>
          <a:endParaRPr lang="tr-TR"/>
        </a:p>
      </dgm:t>
    </dgm:pt>
    <dgm:pt modelId="{529AA307-B125-A148-9F8F-0EAF6D35277E}" type="pres">
      <dgm:prSet presAssocID="{88DE686C-B21A-C44B-82DE-D662B201552E}" presName="root2" presStyleCnt="0"/>
      <dgm:spPr/>
    </dgm:pt>
    <dgm:pt modelId="{2FC9ED7C-9988-DC4A-B298-4150E93A5401}" type="pres">
      <dgm:prSet presAssocID="{88DE686C-B21A-C44B-82DE-D662B201552E}" presName="LevelTwoTextNode" presStyleLbl="node3" presStyleIdx="4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8607526-DD47-684E-AB25-18CB7B3C6D91}" type="pres">
      <dgm:prSet presAssocID="{88DE686C-B21A-C44B-82DE-D662B201552E}" presName="level3hierChild" presStyleCnt="0"/>
      <dgm:spPr/>
    </dgm:pt>
    <dgm:pt modelId="{39D9F5BE-BF14-5B48-9E58-3F6C40B9BD4F}" type="pres">
      <dgm:prSet presAssocID="{B7E3923E-332B-D642-B4BC-6520A1A16056}" presName="conn2-1" presStyleLbl="parChTrans1D3" presStyleIdx="5" presStyleCnt="7"/>
      <dgm:spPr/>
      <dgm:t>
        <a:bodyPr/>
        <a:lstStyle/>
        <a:p>
          <a:endParaRPr lang="tr-TR"/>
        </a:p>
      </dgm:t>
    </dgm:pt>
    <dgm:pt modelId="{5D489799-FF00-F94A-85E0-502A3C308B49}" type="pres">
      <dgm:prSet presAssocID="{B7E3923E-332B-D642-B4BC-6520A1A16056}" presName="connTx" presStyleLbl="parChTrans1D3" presStyleIdx="5" presStyleCnt="7"/>
      <dgm:spPr/>
      <dgm:t>
        <a:bodyPr/>
        <a:lstStyle/>
        <a:p>
          <a:endParaRPr lang="tr-TR"/>
        </a:p>
      </dgm:t>
    </dgm:pt>
    <dgm:pt modelId="{22B515B3-A250-8F4D-A9C6-CC6F3BD6D35D}" type="pres">
      <dgm:prSet presAssocID="{5D8DCD28-F0CD-7E4E-A3ED-F9FEA4AD037F}" presName="root2" presStyleCnt="0"/>
      <dgm:spPr/>
    </dgm:pt>
    <dgm:pt modelId="{A260C5D6-6488-0647-8575-A3D6BE36EB94}" type="pres">
      <dgm:prSet presAssocID="{5D8DCD28-F0CD-7E4E-A3ED-F9FEA4AD037F}" presName="LevelTwoTextNode" presStyleLbl="node3" presStyleIdx="5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F561824-B3BB-C94A-9D59-6F3928033AA4}" type="pres">
      <dgm:prSet presAssocID="{5D8DCD28-F0CD-7E4E-A3ED-F9FEA4AD037F}" presName="level3hierChild" presStyleCnt="0"/>
      <dgm:spPr/>
    </dgm:pt>
    <dgm:pt modelId="{70E9F19F-0166-F24E-A26F-2FD4DA40720F}" type="pres">
      <dgm:prSet presAssocID="{E6B1174C-A7A7-6942-90B3-CC65E2C650C0}" presName="conn2-1" presStyleLbl="parChTrans1D3" presStyleIdx="6" presStyleCnt="7"/>
      <dgm:spPr/>
      <dgm:t>
        <a:bodyPr/>
        <a:lstStyle/>
        <a:p>
          <a:endParaRPr lang="tr-TR"/>
        </a:p>
      </dgm:t>
    </dgm:pt>
    <dgm:pt modelId="{1F905C94-F087-6844-BFD3-B35374735AD9}" type="pres">
      <dgm:prSet presAssocID="{E6B1174C-A7A7-6942-90B3-CC65E2C650C0}" presName="connTx" presStyleLbl="parChTrans1D3" presStyleIdx="6" presStyleCnt="7"/>
      <dgm:spPr/>
      <dgm:t>
        <a:bodyPr/>
        <a:lstStyle/>
        <a:p>
          <a:endParaRPr lang="tr-TR"/>
        </a:p>
      </dgm:t>
    </dgm:pt>
    <dgm:pt modelId="{9DE02E8B-34FD-414E-80A7-10518CD95B02}" type="pres">
      <dgm:prSet presAssocID="{35C31B6E-7312-604A-914A-BD167089B085}" presName="root2" presStyleCnt="0"/>
      <dgm:spPr/>
    </dgm:pt>
    <dgm:pt modelId="{2D11DD18-E517-8C40-B98C-953CEDD33B5F}" type="pres">
      <dgm:prSet presAssocID="{35C31B6E-7312-604A-914A-BD167089B085}" presName="LevelTwoTextNode" presStyleLbl="node3" presStyleIdx="6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5F3609F-A945-AA44-BF13-575B6C84EDB5}" type="pres">
      <dgm:prSet presAssocID="{35C31B6E-7312-604A-914A-BD167089B085}" presName="level3hierChild" presStyleCnt="0"/>
      <dgm:spPr/>
    </dgm:pt>
  </dgm:ptLst>
  <dgm:cxnLst>
    <dgm:cxn modelId="{65340C39-B875-8848-B706-C8F55660DF62}" srcId="{1374AB81-853F-954A-8C03-6B72988CF3F4}" destId="{88DE686C-B21A-C44B-82DE-D662B201552E}" srcOrd="0" destOrd="0" parTransId="{52A837B3-7FDF-8B44-994D-F635ED1098D8}" sibTransId="{57C90580-5F30-004C-89C6-68A09AFC0FCD}"/>
    <dgm:cxn modelId="{B61EBFB4-87CC-8E4C-AB82-AFC71B321848}" type="presOf" srcId="{68C2873E-118F-B24B-A7F0-25C62F00DCB2}" destId="{B2DE86A4-538D-0B44-AC9D-A3093CC1B21E}" srcOrd="0" destOrd="0" presId="urn:microsoft.com/office/officeart/2005/8/layout/hierarchy2"/>
    <dgm:cxn modelId="{5DD15C7D-0B51-6646-A954-7112A993913B}" type="presOf" srcId="{251264C1-9155-5240-A79B-B2CDF731A268}" destId="{2ABF109C-981E-A142-9EC7-89E31B2B781D}" srcOrd="1" destOrd="0" presId="urn:microsoft.com/office/officeart/2005/8/layout/hierarchy2"/>
    <dgm:cxn modelId="{DAE364CB-15BD-6B49-9D3A-EB7C2F50CAB1}" type="presOf" srcId="{3117BD46-8B34-D84E-86F4-766FE1F28594}" destId="{A71214D0-AE1B-6240-8B75-F52C798622DC}" srcOrd="0" destOrd="0" presId="urn:microsoft.com/office/officeart/2005/8/layout/hierarchy2"/>
    <dgm:cxn modelId="{DD2A00C6-B2A1-6041-B058-62E2A928CBBC}" srcId="{4D285789-F462-E441-904B-4F23A4CAF93C}" destId="{2FCF6B39-E892-384C-B5AA-9954BFEC99AF}" srcOrd="0" destOrd="0" parTransId="{114C5040-D20B-AB42-9B71-3CBD2352C750}" sibTransId="{C2CC07A6-ADA0-EC47-AD64-D367E1783963}"/>
    <dgm:cxn modelId="{C370DE95-B282-0C4C-AEF0-6540261CCE3B}" type="presOf" srcId="{B7E3923E-332B-D642-B4BC-6520A1A16056}" destId="{5D489799-FF00-F94A-85E0-502A3C308B49}" srcOrd="1" destOrd="0" presId="urn:microsoft.com/office/officeart/2005/8/layout/hierarchy2"/>
    <dgm:cxn modelId="{3E699D6C-68EA-4B47-A01C-05A9AAF8AB3A}" type="presOf" srcId="{88DE686C-B21A-C44B-82DE-D662B201552E}" destId="{2FC9ED7C-9988-DC4A-B298-4150E93A5401}" srcOrd="0" destOrd="0" presId="urn:microsoft.com/office/officeart/2005/8/layout/hierarchy2"/>
    <dgm:cxn modelId="{42105DBE-9BA0-8343-8456-F196B9D1504D}" type="presOf" srcId="{019BDE29-165C-5E4B-B9A9-1FAE4AB260F1}" destId="{113A5A4A-F180-1A45-A5B0-0E9AC02F96F0}" srcOrd="1" destOrd="0" presId="urn:microsoft.com/office/officeart/2005/8/layout/hierarchy2"/>
    <dgm:cxn modelId="{6F7898A9-2D15-3A4E-BAF5-5047657BD5A1}" type="presOf" srcId="{8DDC7D37-67C2-6D48-9CA9-8861D3FCD470}" destId="{6ED3F55F-1B7D-734A-A20E-084795D71C68}" srcOrd="1" destOrd="0" presId="urn:microsoft.com/office/officeart/2005/8/layout/hierarchy2"/>
    <dgm:cxn modelId="{207E6943-1E3C-AA4C-80BC-3672E62680AA}" type="presOf" srcId="{251264C1-9155-5240-A79B-B2CDF731A268}" destId="{1358C1B7-14C2-2148-AC9C-B73445F6E8D1}" srcOrd="0" destOrd="0" presId="urn:microsoft.com/office/officeart/2005/8/layout/hierarchy2"/>
    <dgm:cxn modelId="{A43CE40F-32DA-A74F-90D4-226C513AEB32}" type="presOf" srcId="{8DDC7D37-67C2-6D48-9CA9-8861D3FCD470}" destId="{F2CFB70A-AB2A-B44E-8FBB-E1B4B3076F29}" srcOrd="0" destOrd="0" presId="urn:microsoft.com/office/officeart/2005/8/layout/hierarchy2"/>
    <dgm:cxn modelId="{A5528161-45FE-EE42-9026-93E3413DCD86}" type="presOf" srcId="{114C5040-D20B-AB42-9B71-3CBD2352C750}" destId="{6D3EB3EA-9A74-2348-B0CC-82CF434116D4}" srcOrd="0" destOrd="0" presId="urn:microsoft.com/office/officeart/2005/8/layout/hierarchy2"/>
    <dgm:cxn modelId="{96709E10-C602-9E4E-9B83-6DB3B0E81C38}" type="presOf" srcId="{35C31B6E-7312-604A-914A-BD167089B085}" destId="{2D11DD18-E517-8C40-B98C-953CEDD33B5F}" srcOrd="0" destOrd="0" presId="urn:microsoft.com/office/officeart/2005/8/layout/hierarchy2"/>
    <dgm:cxn modelId="{72CD0698-9556-3645-A8B3-E29368ACC99D}" srcId="{1374AB81-853F-954A-8C03-6B72988CF3F4}" destId="{5D8DCD28-F0CD-7E4E-A3ED-F9FEA4AD037F}" srcOrd="1" destOrd="0" parTransId="{B7E3923E-332B-D642-B4BC-6520A1A16056}" sibTransId="{7F583920-5B05-324D-A89C-6E80A590BD68}"/>
    <dgm:cxn modelId="{95099655-5975-A645-910B-3524FDF56363}" type="presOf" srcId="{74B7C556-8FB3-D94E-B3FA-95A6C887D4E2}" destId="{44B5C081-DBAE-4545-894C-6475015843FD}" srcOrd="1" destOrd="0" presId="urn:microsoft.com/office/officeart/2005/8/layout/hierarchy2"/>
    <dgm:cxn modelId="{7DEDC81B-64FD-B74B-9BFB-73D40FF15CCF}" type="presOf" srcId="{18A5714D-D2D9-DF46-9539-D179EC4D5F36}" destId="{3F7ECB41-E326-8D44-A265-69C579DCFDC1}" srcOrd="0" destOrd="0" presId="urn:microsoft.com/office/officeart/2005/8/layout/hierarchy2"/>
    <dgm:cxn modelId="{F934E4EB-9A5A-EE40-9BAE-D4B59E7FC2C3}" type="presOf" srcId="{6B644BC0-2DFA-CE40-91E9-3E90B30CF0BE}" destId="{2416837A-C404-DC42-8EFD-E9B16EE8F531}" srcOrd="1" destOrd="0" presId="urn:microsoft.com/office/officeart/2005/8/layout/hierarchy2"/>
    <dgm:cxn modelId="{08216090-0357-984D-B1B3-1F9B9610A7B5}" srcId="{4D285789-F462-E441-904B-4F23A4CAF93C}" destId="{1374AB81-853F-954A-8C03-6B72988CF3F4}" srcOrd="2" destOrd="0" parTransId="{019BDE29-165C-5E4B-B9A9-1FAE4AB260F1}" sibTransId="{DD9142D7-BF58-D840-8EAC-276B56CD6EBF}"/>
    <dgm:cxn modelId="{FB145B4D-B66A-6C4F-BFF9-A32FFDF502E2}" type="presOf" srcId="{21C7A058-CD4E-4640-9DC1-B499CC7C291B}" destId="{6F7C23D2-BD8F-B746-91A9-4290FB48877F}" srcOrd="0" destOrd="0" presId="urn:microsoft.com/office/officeart/2005/8/layout/hierarchy2"/>
    <dgm:cxn modelId="{8B23610F-980D-4942-9911-F937BB744B5A}" type="presOf" srcId="{74B7C556-8FB3-D94E-B3FA-95A6C887D4E2}" destId="{873439F6-E246-1647-95A3-C100D7CD16DA}" srcOrd="0" destOrd="0" presId="urn:microsoft.com/office/officeart/2005/8/layout/hierarchy2"/>
    <dgm:cxn modelId="{29FB6AD0-B7B8-5343-884C-7823E12932CC}" srcId="{FEC9885B-034E-324D-9B12-DC7E3BE5C843}" destId="{21C7A058-CD4E-4640-9DC1-B499CC7C291B}" srcOrd="0" destOrd="0" parTransId="{74B7C556-8FB3-D94E-B3FA-95A6C887D4E2}" sibTransId="{D298D251-4FF5-D142-82ED-DA93C09BB4F4}"/>
    <dgm:cxn modelId="{7F03E41A-C404-754F-9E7F-D59CE21126D5}" type="presOf" srcId="{6B644BC0-2DFA-CE40-91E9-3E90B30CF0BE}" destId="{3051755C-9FC3-B249-B12E-50F754BF0A89}" srcOrd="0" destOrd="0" presId="urn:microsoft.com/office/officeart/2005/8/layout/hierarchy2"/>
    <dgm:cxn modelId="{DDDEAF6E-4E18-A442-BD5B-8F25478556D5}" srcId="{2FCF6B39-E892-384C-B5AA-9954BFEC99AF}" destId="{68C2873E-118F-B24B-A7F0-25C62F00DCB2}" srcOrd="0" destOrd="0" parTransId="{8DDC7D37-67C2-6D48-9CA9-8861D3FCD470}" sibTransId="{D7FEC610-2F57-0549-AA49-F7CD3FF2E5F0}"/>
    <dgm:cxn modelId="{EFC6FCE2-DE46-9241-8A96-578BAE18A880}" srcId="{4D285789-F462-E441-904B-4F23A4CAF93C}" destId="{FEC9885B-034E-324D-9B12-DC7E3BE5C843}" srcOrd="1" destOrd="0" parTransId="{3117BD46-8B34-D84E-86F4-766FE1F28594}" sibTransId="{5D551D38-D53E-994A-811E-A67102688979}"/>
    <dgm:cxn modelId="{41DD0B77-A6C0-8E4B-BEDE-82753025839B}" type="presOf" srcId="{52A837B3-7FDF-8B44-994D-F635ED1098D8}" destId="{3A3C11C4-7273-7348-BC67-9B184BC27F07}" srcOrd="1" destOrd="0" presId="urn:microsoft.com/office/officeart/2005/8/layout/hierarchy2"/>
    <dgm:cxn modelId="{8C1512B9-BAFF-7846-B638-524A244AEEE2}" type="presOf" srcId="{2FCF6B39-E892-384C-B5AA-9954BFEC99AF}" destId="{6C434B65-423E-6142-9111-5D7E65260E70}" srcOrd="0" destOrd="0" presId="urn:microsoft.com/office/officeart/2005/8/layout/hierarchy2"/>
    <dgm:cxn modelId="{F56F1182-6CF6-A347-A300-604EED931B2D}" type="presOf" srcId="{00EDBB0A-BBE9-7B4A-87B9-4BAD7C51CE86}" destId="{F8DBB3E6-218A-7141-A68E-A284C01D6217}" srcOrd="0" destOrd="0" presId="urn:microsoft.com/office/officeart/2005/8/layout/hierarchy2"/>
    <dgm:cxn modelId="{8F95D04F-ABCA-E944-9EC8-CAC1DC822B20}" type="presOf" srcId="{114C5040-D20B-AB42-9B71-3CBD2352C750}" destId="{4FC8266E-F8D6-E241-857B-26CF2B69FD76}" srcOrd="1" destOrd="0" presId="urn:microsoft.com/office/officeart/2005/8/layout/hierarchy2"/>
    <dgm:cxn modelId="{39404002-6519-9F4C-AD79-334723435E1A}" type="presOf" srcId="{74506394-924E-7445-9A9A-B404217064DF}" destId="{D664A952-77C0-0749-96D9-6294B32F631A}" srcOrd="0" destOrd="0" presId="urn:microsoft.com/office/officeart/2005/8/layout/hierarchy2"/>
    <dgm:cxn modelId="{E4C1C269-7BE3-054A-8E9D-5000680C238E}" type="presOf" srcId="{3117BD46-8B34-D84E-86F4-766FE1F28594}" destId="{5238CCD3-55EC-8B4E-8060-3F44C5C9C217}" srcOrd="1" destOrd="0" presId="urn:microsoft.com/office/officeart/2005/8/layout/hierarchy2"/>
    <dgm:cxn modelId="{B00347DA-AE5D-0F4A-9C86-0D60F957B8DF}" srcId="{1374AB81-853F-954A-8C03-6B72988CF3F4}" destId="{35C31B6E-7312-604A-914A-BD167089B085}" srcOrd="2" destOrd="0" parTransId="{E6B1174C-A7A7-6942-90B3-CC65E2C650C0}" sibTransId="{3B638A8A-6007-9C48-8C7A-24ACFCA4C10A}"/>
    <dgm:cxn modelId="{4468B36D-E7B2-1148-8C69-5B2BAA6625FA}" type="presOf" srcId="{5D8DCD28-F0CD-7E4E-A3ED-F9FEA4AD037F}" destId="{A260C5D6-6488-0647-8575-A3D6BE36EB94}" srcOrd="0" destOrd="0" presId="urn:microsoft.com/office/officeart/2005/8/layout/hierarchy2"/>
    <dgm:cxn modelId="{B4EA68EF-7FC6-A44D-B006-7E45D4F0B50C}" type="presOf" srcId="{4D285789-F462-E441-904B-4F23A4CAF93C}" destId="{161CB2AF-9E0C-2448-B9E3-7ABBE9DA426C}" srcOrd="0" destOrd="0" presId="urn:microsoft.com/office/officeart/2005/8/layout/hierarchy2"/>
    <dgm:cxn modelId="{357FDFBC-95DD-BA45-AFB2-6AE97F9560D5}" type="presOf" srcId="{019BDE29-165C-5E4B-B9A9-1FAE4AB260F1}" destId="{73CE7181-A8D8-BA4E-AEE1-F60D7F8C3016}" srcOrd="0" destOrd="0" presId="urn:microsoft.com/office/officeart/2005/8/layout/hierarchy2"/>
    <dgm:cxn modelId="{B7C06617-C269-3649-9460-FEE13A35162C}" type="presOf" srcId="{52A837B3-7FDF-8B44-994D-F635ED1098D8}" destId="{2365B397-4BA8-0B45-BDA1-DD334CA87FCF}" srcOrd="0" destOrd="0" presId="urn:microsoft.com/office/officeart/2005/8/layout/hierarchy2"/>
    <dgm:cxn modelId="{D72969F3-0E3F-4B44-88DA-8F49705D5738}" srcId="{FEC9885B-034E-324D-9B12-DC7E3BE5C843}" destId="{18A5714D-D2D9-DF46-9539-D179EC4D5F36}" srcOrd="2" destOrd="0" parTransId="{251264C1-9155-5240-A79B-B2CDF731A268}" sibTransId="{979BDD0A-570C-0A44-A968-7F98A7BA79DF}"/>
    <dgm:cxn modelId="{65BC3EAC-81C5-A84B-BE8A-3572F914AE15}" type="presOf" srcId="{B7E3923E-332B-D642-B4BC-6520A1A16056}" destId="{39D9F5BE-BF14-5B48-9E58-3F6C40B9BD4F}" srcOrd="0" destOrd="0" presId="urn:microsoft.com/office/officeart/2005/8/layout/hierarchy2"/>
    <dgm:cxn modelId="{3015AE40-A2AF-894D-BBB0-2EF110F7AA6B}" srcId="{FEC9885B-034E-324D-9B12-DC7E3BE5C843}" destId="{74506394-924E-7445-9A9A-B404217064DF}" srcOrd="1" destOrd="0" parTransId="{6B644BC0-2DFA-CE40-91E9-3E90B30CF0BE}" sibTransId="{0B671452-BEE2-1F49-ADB1-3B39F8692A52}"/>
    <dgm:cxn modelId="{170327B2-CE4D-DC4C-AEA2-DB4C115CA422}" type="presOf" srcId="{FEC9885B-034E-324D-9B12-DC7E3BE5C843}" destId="{2974FC96-44DC-AC47-B300-45155B6DB329}" srcOrd="0" destOrd="0" presId="urn:microsoft.com/office/officeart/2005/8/layout/hierarchy2"/>
    <dgm:cxn modelId="{07B7CABF-F724-F142-8D0D-CF9CE88968B5}" type="presOf" srcId="{E6B1174C-A7A7-6942-90B3-CC65E2C650C0}" destId="{70E9F19F-0166-F24E-A26F-2FD4DA40720F}" srcOrd="0" destOrd="0" presId="urn:microsoft.com/office/officeart/2005/8/layout/hierarchy2"/>
    <dgm:cxn modelId="{DC74AF27-0D0F-F94D-AAFD-21EB026D1E7C}" type="presOf" srcId="{E6B1174C-A7A7-6942-90B3-CC65E2C650C0}" destId="{1F905C94-F087-6844-BFD3-B35374735AD9}" srcOrd="1" destOrd="0" presId="urn:microsoft.com/office/officeart/2005/8/layout/hierarchy2"/>
    <dgm:cxn modelId="{D0961D09-3E57-544D-90FF-C3E915098B11}" srcId="{00EDBB0A-BBE9-7B4A-87B9-4BAD7C51CE86}" destId="{4D285789-F462-E441-904B-4F23A4CAF93C}" srcOrd="0" destOrd="0" parTransId="{DEC0E3C0-9E26-1144-BC00-9DFB9C75B4CB}" sibTransId="{A93ADEC6-9EBB-E64F-BA83-59555CDE91B4}"/>
    <dgm:cxn modelId="{DFC8D1D5-4B3B-FD4B-88A2-0DB4F730AF45}" type="presOf" srcId="{1374AB81-853F-954A-8C03-6B72988CF3F4}" destId="{C9DE1939-BEE5-9542-B3C5-26C8380043A9}" srcOrd="0" destOrd="0" presId="urn:microsoft.com/office/officeart/2005/8/layout/hierarchy2"/>
    <dgm:cxn modelId="{245BF75C-1642-CD4C-A802-1025FCE8C95F}" type="presParOf" srcId="{F8DBB3E6-218A-7141-A68E-A284C01D6217}" destId="{1ACCBF2B-0A2D-C749-B520-7A0FDEF8F7FF}" srcOrd="0" destOrd="0" presId="urn:microsoft.com/office/officeart/2005/8/layout/hierarchy2"/>
    <dgm:cxn modelId="{6877D683-4AAE-194E-B26B-1095800FE493}" type="presParOf" srcId="{1ACCBF2B-0A2D-C749-B520-7A0FDEF8F7FF}" destId="{161CB2AF-9E0C-2448-B9E3-7ABBE9DA426C}" srcOrd="0" destOrd="0" presId="urn:microsoft.com/office/officeart/2005/8/layout/hierarchy2"/>
    <dgm:cxn modelId="{A1A72AD4-EAB7-E147-BFB5-968A6203237F}" type="presParOf" srcId="{1ACCBF2B-0A2D-C749-B520-7A0FDEF8F7FF}" destId="{B0D2A895-254C-B847-963A-D4655479BB7A}" srcOrd="1" destOrd="0" presId="urn:microsoft.com/office/officeart/2005/8/layout/hierarchy2"/>
    <dgm:cxn modelId="{64F5CE04-CAFE-D949-A472-92DDEF99BCCD}" type="presParOf" srcId="{B0D2A895-254C-B847-963A-D4655479BB7A}" destId="{6D3EB3EA-9A74-2348-B0CC-82CF434116D4}" srcOrd="0" destOrd="0" presId="urn:microsoft.com/office/officeart/2005/8/layout/hierarchy2"/>
    <dgm:cxn modelId="{E8B74E99-8192-3440-8806-5FF26B2E6DC3}" type="presParOf" srcId="{6D3EB3EA-9A74-2348-B0CC-82CF434116D4}" destId="{4FC8266E-F8D6-E241-857B-26CF2B69FD76}" srcOrd="0" destOrd="0" presId="urn:microsoft.com/office/officeart/2005/8/layout/hierarchy2"/>
    <dgm:cxn modelId="{426F4F9E-4324-2146-AC57-3F123AEF7BF7}" type="presParOf" srcId="{B0D2A895-254C-B847-963A-D4655479BB7A}" destId="{E3441B6D-8C61-E84E-887D-D41DD1ACBCBE}" srcOrd="1" destOrd="0" presId="urn:microsoft.com/office/officeart/2005/8/layout/hierarchy2"/>
    <dgm:cxn modelId="{857D3A3F-672B-C942-A679-E39E12731812}" type="presParOf" srcId="{E3441B6D-8C61-E84E-887D-D41DD1ACBCBE}" destId="{6C434B65-423E-6142-9111-5D7E65260E70}" srcOrd="0" destOrd="0" presId="urn:microsoft.com/office/officeart/2005/8/layout/hierarchy2"/>
    <dgm:cxn modelId="{9B51BD7D-4656-6242-904A-DAE8197DB625}" type="presParOf" srcId="{E3441B6D-8C61-E84E-887D-D41DD1ACBCBE}" destId="{14C57C4D-6AA1-974A-8D2F-F696254F289E}" srcOrd="1" destOrd="0" presId="urn:microsoft.com/office/officeart/2005/8/layout/hierarchy2"/>
    <dgm:cxn modelId="{81A3AB7A-B3E2-9E4A-9062-714AE7FB9C89}" type="presParOf" srcId="{14C57C4D-6AA1-974A-8D2F-F696254F289E}" destId="{F2CFB70A-AB2A-B44E-8FBB-E1B4B3076F29}" srcOrd="0" destOrd="0" presId="urn:microsoft.com/office/officeart/2005/8/layout/hierarchy2"/>
    <dgm:cxn modelId="{4616BC91-DAA7-224D-B085-934FBE7D9A4D}" type="presParOf" srcId="{F2CFB70A-AB2A-B44E-8FBB-E1B4B3076F29}" destId="{6ED3F55F-1B7D-734A-A20E-084795D71C68}" srcOrd="0" destOrd="0" presId="urn:microsoft.com/office/officeart/2005/8/layout/hierarchy2"/>
    <dgm:cxn modelId="{B19E66D8-35A2-F24C-8C2D-474829754A9A}" type="presParOf" srcId="{14C57C4D-6AA1-974A-8D2F-F696254F289E}" destId="{E2C89480-5B39-984B-BB9A-2D6C7981AF01}" srcOrd="1" destOrd="0" presId="urn:microsoft.com/office/officeart/2005/8/layout/hierarchy2"/>
    <dgm:cxn modelId="{B23B6589-2C9A-F94A-B1A1-07A34A1C5F99}" type="presParOf" srcId="{E2C89480-5B39-984B-BB9A-2D6C7981AF01}" destId="{B2DE86A4-538D-0B44-AC9D-A3093CC1B21E}" srcOrd="0" destOrd="0" presId="urn:microsoft.com/office/officeart/2005/8/layout/hierarchy2"/>
    <dgm:cxn modelId="{337DBA75-F570-B64E-88F9-75788B4E602F}" type="presParOf" srcId="{E2C89480-5B39-984B-BB9A-2D6C7981AF01}" destId="{43720FB4-DFE6-7441-8792-8F57B0FAF8E0}" srcOrd="1" destOrd="0" presId="urn:microsoft.com/office/officeart/2005/8/layout/hierarchy2"/>
    <dgm:cxn modelId="{44DBE35B-8176-1E4A-85A8-61018818DF4F}" type="presParOf" srcId="{B0D2A895-254C-B847-963A-D4655479BB7A}" destId="{A71214D0-AE1B-6240-8B75-F52C798622DC}" srcOrd="2" destOrd="0" presId="urn:microsoft.com/office/officeart/2005/8/layout/hierarchy2"/>
    <dgm:cxn modelId="{B37A4411-7575-B34D-B2FE-F57DA5F1E8CD}" type="presParOf" srcId="{A71214D0-AE1B-6240-8B75-F52C798622DC}" destId="{5238CCD3-55EC-8B4E-8060-3F44C5C9C217}" srcOrd="0" destOrd="0" presId="urn:microsoft.com/office/officeart/2005/8/layout/hierarchy2"/>
    <dgm:cxn modelId="{23249217-9D1E-D143-AFC0-E0AC76637AAA}" type="presParOf" srcId="{B0D2A895-254C-B847-963A-D4655479BB7A}" destId="{9C7FB289-F9A3-554E-B1E7-17D1986B14AB}" srcOrd="3" destOrd="0" presId="urn:microsoft.com/office/officeart/2005/8/layout/hierarchy2"/>
    <dgm:cxn modelId="{B34058AB-6EA9-744B-9CEA-48A4B0707996}" type="presParOf" srcId="{9C7FB289-F9A3-554E-B1E7-17D1986B14AB}" destId="{2974FC96-44DC-AC47-B300-45155B6DB329}" srcOrd="0" destOrd="0" presId="urn:microsoft.com/office/officeart/2005/8/layout/hierarchy2"/>
    <dgm:cxn modelId="{C65D1265-913E-5349-8A7F-27FEC49BBE8B}" type="presParOf" srcId="{9C7FB289-F9A3-554E-B1E7-17D1986B14AB}" destId="{E3F937AD-D17A-1443-89A8-B741F84FEFD8}" srcOrd="1" destOrd="0" presId="urn:microsoft.com/office/officeart/2005/8/layout/hierarchy2"/>
    <dgm:cxn modelId="{F1D67149-F07A-D84A-96E7-44A59CB0344E}" type="presParOf" srcId="{E3F937AD-D17A-1443-89A8-B741F84FEFD8}" destId="{873439F6-E246-1647-95A3-C100D7CD16DA}" srcOrd="0" destOrd="0" presId="urn:microsoft.com/office/officeart/2005/8/layout/hierarchy2"/>
    <dgm:cxn modelId="{2721E76B-7D7B-634B-BE3F-764707D18202}" type="presParOf" srcId="{873439F6-E246-1647-95A3-C100D7CD16DA}" destId="{44B5C081-DBAE-4545-894C-6475015843FD}" srcOrd="0" destOrd="0" presId="urn:microsoft.com/office/officeart/2005/8/layout/hierarchy2"/>
    <dgm:cxn modelId="{02F9DC56-C549-504C-BBE7-BFB04C034056}" type="presParOf" srcId="{E3F937AD-D17A-1443-89A8-B741F84FEFD8}" destId="{3D8689D0-F7B1-0142-9CE5-A7F90059EBD9}" srcOrd="1" destOrd="0" presId="urn:microsoft.com/office/officeart/2005/8/layout/hierarchy2"/>
    <dgm:cxn modelId="{7BBD5030-5E40-E147-9FDE-455A5DEE58F4}" type="presParOf" srcId="{3D8689D0-F7B1-0142-9CE5-A7F90059EBD9}" destId="{6F7C23D2-BD8F-B746-91A9-4290FB48877F}" srcOrd="0" destOrd="0" presId="urn:microsoft.com/office/officeart/2005/8/layout/hierarchy2"/>
    <dgm:cxn modelId="{67F6C4F0-87F4-0342-A2F3-C3309C812EE2}" type="presParOf" srcId="{3D8689D0-F7B1-0142-9CE5-A7F90059EBD9}" destId="{F7651534-01F3-1343-B0D3-9BBF9B21AAE4}" srcOrd="1" destOrd="0" presId="urn:microsoft.com/office/officeart/2005/8/layout/hierarchy2"/>
    <dgm:cxn modelId="{207A6DB7-C240-0F4C-97E4-46E441B1C7B0}" type="presParOf" srcId="{E3F937AD-D17A-1443-89A8-B741F84FEFD8}" destId="{3051755C-9FC3-B249-B12E-50F754BF0A89}" srcOrd="2" destOrd="0" presId="urn:microsoft.com/office/officeart/2005/8/layout/hierarchy2"/>
    <dgm:cxn modelId="{82BC28DC-301C-FA4E-B438-249E419870E9}" type="presParOf" srcId="{3051755C-9FC3-B249-B12E-50F754BF0A89}" destId="{2416837A-C404-DC42-8EFD-E9B16EE8F531}" srcOrd="0" destOrd="0" presId="urn:microsoft.com/office/officeart/2005/8/layout/hierarchy2"/>
    <dgm:cxn modelId="{ACFF5915-81C2-404B-B627-5778FC09A19A}" type="presParOf" srcId="{E3F937AD-D17A-1443-89A8-B741F84FEFD8}" destId="{6E262675-BC9C-6843-B0D1-3AB8335C6A14}" srcOrd="3" destOrd="0" presId="urn:microsoft.com/office/officeart/2005/8/layout/hierarchy2"/>
    <dgm:cxn modelId="{F644EEA6-D585-1741-A25A-FCC99551D68E}" type="presParOf" srcId="{6E262675-BC9C-6843-B0D1-3AB8335C6A14}" destId="{D664A952-77C0-0749-96D9-6294B32F631A}" srcOrd="0" destOrd="0" presId="urn:microsoft.com/office/officeart/2005/8/layout/hierarchy2"/>
    <dgm:cxn modelId="{5E5E5A07-34E5-724D-B9A7-7EBAEB0C7507}" type="presParOf" srcId="{6E262675-BC9C-6843-B0D1-3AB8335C6A14}" destId="{EB53418E-E0E0-0844-B1BD-4DAFDD738A6F}" srcOrd="1" destOrd="0" presId="urn:microsoft.com/office/officeart/2005/8/layout/hierarchy2"/>
    <dgm:cxn modelId="{6D4D35D3-70D7-5242-BA22-988E891FE7CD}" type="presParOf" srcId="{E3F937AD-D17A-1443-89A8-B741F84FEFD8}" destId="{1358C1B7-14C2-2148-AC9C-B73445F6E8D1}" srcOrd="4" destOrd="0" presId="urn:microsoft.com/office/officeart/2005/8/layout/hierarchy2"/>
    <dgm:cxn modelId="{18E88084-2AC8-EC42-9BC5-EEA063F1B9C5}" type="presParOf" srcId="{1358C1B7-14C2-2148-AC9C-B73445F6E8D1}" destId="{2ABF109C-981E-A142-9EC7-89E31B2B781D}" srcOrd="0" destOrd="0" presId="urn:microsoft.com/office/officeart/2005/8/layout/hierarchy2"/>
    <dgm:cxn modelId="{1967AE07-FEA5-E349-9B61-2BF2E5E91345}" type="presParOf" srcId="{E3F937AD-D17A-1443-89A8-B741F84FEFD8}" destId="{37EBB9A4-0463-1C42-B2B0-9B3857FC103A}" srcOrd="5" destOrd="0" presId="urn:microsoft.com/office/officeart/2005/8/layout/hierarchy2"/>
    <dgm:cxn modelId="{269F4407-62DE-9045-AFB6-7F49D00EC2A7}" type="presParOf" srcId="{37EBB9A4-0463-1C42-B2B0-9B3857FC103A}" destId="{3F7ECB41-E326-8D44-A265-69C579DCFDC1}" srcOrd="0" destOrd="0" presId="urn:microsoft.com/office/officeart/2005/8/layout/hierarchy2"/>
    <dgm:cxn modelId="{2E30027E-3AF1-9843-9BFA-36920B111DA8}" type="presParOf" srcId="{37EBB9A4-0463-1C42-B2B0-9B3857FC103A}" destId="{5D1AC9E8-8A3F-D641-B160-CE89AB2A7DD0}" srcOrd="1" destOrd="0" presId="urn:microsoft.com/office/officeart/2005/8/layout/hierarchy2"/>
    <dgm:cxn modelId="{031BA7C5-4B63-9640-852F-3888FA2379E6}" type="presParOf" srcId="{B0D2A895-254C-B847-963A-D4655479BB7A}" destId="{73CE7181-A8D8-BA4E-AEE1-F60D7F8C3016}" srcOrd="4" destOrd="0" presId="urn:microsoft.com/office/officeart/2005/8/layout/hierarchy2"/>
    <dgm:cxn modelId="{EE92AE52-DFC5-6440-B6A1-710D31268ED3}" type="presParOf" srcId="{73CE7181-A8D8-BA4E-AEE1-F60D7F8C3016}" destId="{113A5A4A-F180-1A45-A5B0-0E9AC02F96F0}" srcOrd="0" destOrd="0" presId="urn:microsoft.com/office/officeart/2005/8/layout/hierarchy2"/>
    <dgm:cxn modelId="{70344832-91D2-CD42-AC8F-F82990207469}" type="presParOf" srcId="{B0D2A895-254C-B847-963A-D4655479BB7A}" destId="{386F9AAF-64C1-0541-A151-40D2C1E4D01B}" srcOrd="5" destOrd="0" presId="urn:microsoft.com/office/officeart/2005/8/layout/hierarchy2"/>
    <dgm:cxn modelId="{EB92FA90-A283-C54D-8640-DA206424AE17}" type="presParOf" srcId="{386F9AAF-64C1-0541-A151-40D2C1E4D01B}" destId="{C9DE1939-BEE5-9542-B3C5-26C8380043A9}" srcOrd="0" destOrd="0" presId="urn:microsoft.com/office/officeart/2005/8/layout/hierarchy2"/>
    <dgm:cxn modelId="{DBF0E1A2-BC74-1845-91B7-9B64730B3BE7}" type="presParOf" srcId="{386F9AAF-64C1-0541-A151-40D2C1E4D01B}" destId="{89BD4FFB-D726-6D4A-9402-5D963C30B843}" srcOrd="1" destOrd="0" presId="urn:microsoft.com/office/officeart/2005/8/layout/hierarchy2"/>
    <dgm:cxn modelId="{781F384C-7EE2-714D-BED9-6998C668785F}" type="presParOf" srcId="{89BD4FFB-D726-6D4A-9402-5D963C30B843}" destId="{2365B397-4BA8-0B45-BDA1-DD334CA87FCF}" srcOrd="0" destOrd="0" presId="urn:microsoft.com/office/officeart/2005/8/layout/hierarchy2"/>
    <dgm:cxn modelId="{B7CACB9A-2556-F443-B085-D59A093E46B2}" type="presParOf" srcId="{2365B397-4BA8-0B45-BDA1-DD334CA87FCF}" destId="{3A3C11C4-7273-7348-BC67-9B184BC27F07}" srcOrd="0" destOrd="0" presId="urn:microsoft.com/office/officeart/2005/8/layout/hierarchy2"/>
    <dgm:cxn modelId="{9E71FB74-E016-7B4A-8C1A-26CC2EF32C34}" type="presParOf" srcId="{89BD4FFB-D726-6D4A-9402-5D963C30B843}" destId="{529AA307-B125-A148-9F8F-0EAF6D35277E}" srcOrd="1" destOrd="0" presId="urn:microsoft.com/office/officeart/2005/8/layout/hierarchy2"/>
    <dgm:cxn modelId="{1743EBAC-A470-0D4C-83A0-7645CFC78725}" type="presParOf" srcId="{529AA307-B125-A148-9F8F-0EAF6D35277E}" destId="{2FC9ED7C-9988-DC4A-B298-4150E93A5401}" srcOrd="0" destOrd="0" presId="urn:microsoft.com/office/officeart/2005/8/layout/hierarchy2"/>
    <dgm:cxn modelId="{3E444EBE-9C8B-FF4B-8614-27F135035B3C}" type="presParOf" srcId="{529AA307-B125-A148-9F8F-0EAF6D35277E}" destId="{D8607526-DD47-684E-AB25-18CB7B3C6D91}" srcOrd="1" destOrd="0" presId="urn:microsoft.com/office/officeart/2005/8/layout/hierarchy2"/>
    <dgm:cxn modelId="{34A0D1A3-457A-DD4A-8907-122CC8832061}" type="presParOf" srcId="{89BD4FFB-D726-6D4A-9402-5D963C30B843}" destId="{39D9F5BE-BF14-5B48-9E58-3F6C40B9BD4F}" srcOrd="2" destOrd="0" presId="urn:microsoft.com/office/officeart/2005/8/layout/hierarchy2"/>
    <dgm:cxn modelId="{01980B96-6AE4-234C-8DB8-031D3FDFB646}" type="presParOf" srcId="{39D9F5BE-BF14-5B48-9E58-3F6C40B9BD4F}" destId="{5D489799-FF00-F94A-85E0-502A3C308B49}" srcOrd="0" destOrd="0" presId="urn:microsoft.com/office/officeart/2005/8/layout/hierarchy2"/>
    <dgm:cxn modelId="{CA51692C-8620-7542-84C1-A5EFF7172400}" type="presParOf" srcId="{89BD4FFB-D726-6D4A-9402-5D963C30B843}" destId="{22B515B3-A250-8F4D-A9C6-CC6F3BD6D35D}" srcOrd="3" destOrd="0" presId="urn:microsoft.com/office/officeart/2005/8/layout/hierarchy2"/>
    <dgm:cxn modelId="{98A1C1CB-7263-D94C-87DB-82FC46C58144}" type="presParOf" srcId="{22B515B3-A250-8F4D-A9C6-CC6F3BD6D35D}" destId="{A260C5D6-6488-0647-8575-A3D6BE36EB94}" srcOrd="0" destOrd="0" presId="urn:microsoft.com/office/officeart/2005/8/layout/hierarchy2"/>
    <dgm:cxn modelId="{E4C715DA-63F9-2142-AA72-35E144DE858F}" type="presParOf" srcId="{22B515B3-A250-8F4D-A9C6-CC6F3BD6D35D}" destId="{0F561824-B3BB-C94A-9D59-6F3928033AA4}" srcOrd="1" destOrd="0" presId="urn:microsoft.com/office/officeart/2005/8/layout/hierarchy2"/>
    <dgm:cxn modelId="{972A8816-C481-BE40-866F-41A4D8F6EA52}" type="presParOf" srcId="{89BD4FFB-D726-6D4A-9402-5D963C30B843}" destId="{70E9F19F-0166-F24E-A26F-2FD4DA40720F}" srcOrd="4" destOrd="0" presId="urn:microsoft.com/office/officeart/2005/8/layout/hierarchy2"/>
    <dgm:cxn modelId="{19E92D35-0CBA-4443-AB0F-6FFEB5B18E1E}" type="presParOf" srcId="{70E9F19F-0166-F24E-A26F-2FD4DA40720F}" destId="{1F905C94-F087-6844-BFD3-B35374735AD9}" srcOrd="0" destOrd="0" presId="urn:microsoft.com/office/officeart/2005/8/layout/hierarchy2"/>
    <dgm:cxn modelId="{CCB605D2-34D1-EF4C-8D5B-829C0563FC88}" type="presParOf" srcId="{89BD4FFB-D726-6D4A-9402-5D963C30B843}" destId="{9DE02E8B-34FD-414E-80A7-10518CD95B02}" srcOrd="5" destOrd="0" presId="urn:microsoft.com/office/officeart/2005/8/layout/hierarchy2"/>
    <dgm:cxn modelId="{A02DCC50-4DF4-4747-B549-D146505E64BE}" type="presParOf" srcId="{9DE02E8B-34FD-414E-80A7-10518CD95B02}" destId="{2D11DD18-E517-8C40-B98C-953CEDD33B5F}" srcOrd="0" destOrd="0" presId="urn:microsoft.com/office/officeart/2005/8/layout/hierarchy2"/>
    <dgm:cxn modelId="{6C9EA8B5-014C-CA45-93E6-10D82F24EB96}" type="presParOf" srcId="{9DE02E8B-34FD-414E-80A7-10518CD95B02}" destId="{E5F3609F-A945-AA44-BF13-575B6C84EDB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56F89-48D6-954C-A16B-F1126E0045DD}">
      <dsp:nvSpPr>
        <dsp:cNvPr id="0" name=""/>
        <dsp:cNvSpPr/>
      </dsp:nvSpPr>
      <dsp:spPr>
        <a:xfrm>
          <a:off x="2293544" y="3137"/>
          <a:ext cx="2854666" cy="1427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Frenik</a:t>
          </a:r>
          <a:r>
            <a:rPr lang="tr-TR" sz="2800" kern="1200" dirty="0" smtClean="0"/>
            <a:t> sinir </a:t>
          </a:r>
          <a:r>
            <a:rPr lang="tr-TR" sz="2800" kern="1200" dirty="0" err="1" smtClean="0"/>
            <a:t>stimülasyonu</a:t>
          </a:r>
          <a:endParaRPr lang="tr-TR" sz="2800" kern="1200" dirty="0"/>
        </a:p>
      </dsp:txBody>
      <dsp:txXfrm>
        <a:off x="2335349" y="44942"/>
        <a:ext cx="2771056" cy="1343723"/>
      </dsp:txXfrm>
    </dsp:sp>
    <dsp:sp modelId="{7F8F29B2-8716-584D-800E-0F58CC7AB8D9}">
      <dsp:nvSpPr>
        <dsp:cNvPr id="0" name=""/>
        <dsp:cNvSpPr/>
      </dsp:nvSpPr>
      <dsp:spPr>
        <a:xfrm>
          <a:off x="2579011" y="1430470"/>
          <a:ext cx="285466" cy="1070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0499"/>
              </a:lnTo>
              <a:lnTo>
                <a:pt x="285466" y="10704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DFEA2-A1C4-864E-9F48-9C9841984287}">
      <dsp:nvSpPr>
        <dsp:cNvPr id="0" name=""/>
        <dsp:cNvSpPr/>
      </dsp:nvSpPr>
      <dsp:spPr>
        <a:xfrm>
          <a:off x="2864477" y="1787303"/>
          <a:ext cx="2283733" cy="1427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err="1" smtClean="0"/>
            <a:t>Diyafragma</a:t>
          </a:r>
          <a:r>
            <a:rPr lang="tr-TR" sz="2300" kern="1200" dirty="0" smtClean="0"/>
            <a:t> kasılır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/>
            <a:t>Aşağıya doğru yer değiştirir</a:t>
          </a:r>
          <a:endParaRPr lang="tr-TR" sz="2300" kern="1200" dirty="0"/>
        </a:p>
      </dsp:txBody>
      <dsp:txXfrm>
        <a:off x="2906282" y="1829108"/>
        <a:ext cx="2200123" cy="1343723"/>
      </dsp:txXfrm>
    </dsp:sp>
    <dsp:sp modelId="{D7C033A4-1167-824D-81D7-AB6CD18795F9}">
      <dsp:nvSpPr>
        <dsp:cNvPr id="0" name=""/>
        <dsp:cNvSpPr/>
      </dsp:nvSpPr>
      <dsp:spPr>
        <a:xfrm>
          <a:off x="2579011" y="1430470"/>
          <a:ext cx="285466" cy="2854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4666"/>
              </a:lnTo>
              <a:lnTo>
                <a:pt x="285466" y="28546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73540-A308-A447-BDBD-DFD10FB3D8F4}">
      <dsp:nvSpPr>
        <dsp:cNvPr id="0" name=""/>
        <dsp:cNvSpPr/>
      </dsp:nvSpPr>
      <dsp:spPr>
        <a:xfrm>
          <a:off x="2864477" y="3571470"/>
          <a:ext cx="2283733" cy="1427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/>
            <a:t>Göğüs duvarının </a:t>
          </a:r>
          <a:r>
            <a:rPr lang="tr-TR" sz="2300" kern="1200" dirty="0" err="1" smtClean="0"/>
            <a:t>vertikal</a:t>
          </a:r>
          <a:r>
            <a:rPr lang="tr-TR" sz="2300" kern="1200" dirty="0" smtClean="0"/>
            <a:t> çapı artar</a:t>
          </a:r>
          <a:endParaRPr lang="tr-TR" sz="2300" kern="1200" dirty="0"/>
        </a:p>
      </dsp:txBody>
      <dsp:txXfrm>
        <a:off x="2906282" y="3613275"/>
        <a:ext cx="2200123" cy="1343723"/>
      </dsp:txXfrm>
    </dsp:sp>
    <dsp:sp modelId="{4DAB3299-148B-AF45-833C-51A27551557E}">
      <dsp:nvSpPr>
        <dsp:cNvPr id="0" name=""/>
        <dsp:cNvSpPr/>
      </dsp:nvSpPr>
      <dsp:spPr>
        <a:xfrm>
          <a:off x="5861877" y="3137"/>
          <a:ext cx="2854666" cy="1427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İnterkostal</a:t>
          </a:r>
          <a:r>
            <a:rPr lang="tr-TR" sz="2800" kern="1200" dirty="0" smtClean="0"/>
            <a:t> sinir </a:t>
          </a:r>
          <a:r>
            <a:rPr lang="tr-TR" sz="2800" kern="1200" dirty="0" err="1" smtClean="0"/>
            <a:t>stimülasyonu</a:t>
          </a:r>
          <a:endParaRPr lang="tr-TR" sz="2800" kern="1200" dirty="0"/>
        </a:p>
      </dsp:txBody>
      <dsp:txXfrm>
        <a:off x="5903682" y="44942"/>
        <a:ext cx="2771056" cy="1343723"/>
      </dsp:txXfrm>
    </dsp:sp>
    <dsp:sp modelId="{1996F7F2-64D9-D24C-8F75-67C56FEFC9FB}">
      <dsp:nvSpPr>
        <dsp:cNvPr id="0" name=""/>
        <dsp:cNvSpPr/>
      </dsp:nvSpPr>
      <dsp:spPr>
        <a:xfrm>
          <a:off x="6147344" y="1430470"/>
          <a:ext cx="285466" cy="1070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0499"/>
              </a:lnTo>
              <a:lnTo>
                <a:pt x="285466" y="10704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4C95B8-1F29-9547-BC2D-E1B380C38971}">
      <dsp:nvSpPr>
        <dsp:cNvPr id="0" name=""/>
        <dsp:cNvSpPr/>
      </dsp:nvSpPr>
      <dsp:spPr>
        <a:xfrm>
          <a:off x="6432811" y="1787303"/>
          <a:ext cx="2283733" cy="1427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err="1" smtClean="0"/>
            <a:t>Eksternal</a:t>
          </a:r>
          <a:r>
            <a:rPr lang="tr-TR" sz="2300" kern="1200" dirty="0" smtClean="0"/>
            <a:t> </a:t>
          </a:r>
          <a:r>
            <a:rPr lang="tr-TR" sz="2300" kern="1200" dirty="0" err="1" smtClean="0"/>
            <a:t>interkostal</a:t>
          </a:r>
          <a:r>
            <a:rPr lang="tr-TR" sz="2300" kern="1200" dirty="0" smtClean="0"/>
            <a:t> kaslar kasılır</a:t>
          </a:r>
          <a:endParaRPr lang="tr-TR" sz="2300" kern="1200" dirty="0"/>
        </a:p>
      </dsp:txBody>
      <dsp:txXfrm>
        <a:off x="6474616" y="1829108"/>
        <a:ext cx="2200123" cy="1343723"/>
      </dsp:txXfrm>
    </dsp:sp>
    <dsp:sp modelId="{BCFFCBDF-ABC5-4648-B244-A7EFF70B173F}">
      <dsp:nvSpPr>
        <dsp:cNvPr id="0" name=""/>
        <dsp:cNvSpPr/>
      </dsp:nvSpPr>
      <dsp:spPr>
        <a:xfrm>
          <a:off x="6147344" y="1430470"/>
          <a:ext cx="285466" cy="2854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4666"/>
              </a:lnTo>
              <a:lnTo>
                <a:pt x="285466" y="28546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79ECDF-BD7B-2A47-BE49-3625F2FC1FFC}">
      <dsp:nvSpPr>
        <dsp:cNvPr id="0" name=""/>
        <dsp:cNvSpPr/>
      </dsp:nvSpPr>
      <dsp:spPr>
        <a:xfrm>
          <a:off x="6432811" y="3571470"/>
          <a:ext cx="2283733" cy="1427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/>
            <a:t>Göğüs duvarının </a:t>
          </a:r>
          <a:r>
            <a:rPr lang="tr-TR" sz="2300" kern="1200" dirty="0" err="1" smtClean="0"/>
            <a:t>antero-posterior</a:t>
          </a:r>
          <a:r>
            <a:rPr lang="tr-TR" sz="2300" kern="1200" dirty="0" smtClean="0"/>
            <a:t> ve </a:t>
          </a:r>
          <a:r>
            <a:rPr lang="tr-TR" sz="2300" kern="1200" dirty="0" err="1" smtClean="0"/>
            <a:t>transvers</a:t>
          </a:r>
          <a:r>
            <a:rPr lang="tr-TR" sz="2300" kern="1200" dirty="0" smtClean="0"/>
            <a:t> çapı artar</a:t>
          </a:r>
          <a:endParaRPr lang="tr-TR" sz="2300" kern="1200" dirty="0"/>
        </a:p>
      </dsp:txBody>
      <dsp:txXfrm>
        <a:off x="6474616" y="3613275"/>
        <a:ext cx="2200123" cy="13437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56F89-48D6-954C-A16B-F1126E0045DD}">
      <dsp:nvSpPr>
        <dsp:cNvPr id="0" name=""/>
        <dsp:cNvSpPr/>
      </dsp:nvSpPr>
      <dsp:spPr>
        <a:xfrm>
          <a:off x="2293544" y="3137"/>
          <a:ext cx="2854666" cy="1427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Frenik</a:t>
          </a:r>
          <a:r>
            <a:rPr lang="tr-TR" sz="2800" kern="1200" dirty="0" smtClean="0"/>
            <a:t> sinir </a:t>
          </a:r>
          <a:r>
            <a:rPr lang="tr-TR" sz="2800" kern="1200" dirty="0" err="1" smtClean="0"/>
            <a:t>stimülasyonu</a:t>
          </a:r>
          <a:r>
            <a:rPr lang="tr-TR" sz="2800" kern="1200" dirty="0" smtClean="0"/>
            <a:t> yok</a:t>
          </a:r>
          <a:endParaRPr lang="tr-TR" sz="2800" kern="1200" dirty="0"/>
        </a:p>
      </dsp:txBody>
      <dsp:txXfrm>
        <a:off x="2335349" y="44942"/>
        <a:ext cx="2771056" cy="1343723"/>
      </dsp:txXfrm>
    </dsp:sp>
    <dsp:sp modelId="{7F8F29B2-8716-584D-800E-0F58CC7AB8D9}">
      <dsp:nvSpPr>
        <dsp:cNvPr id="0" name=""/>
        <dsp:cNvSpPr/>
      </dsp:nvSpPr>
      <dsp:spPr>
        <a:xfrm>
          <a:off x="2579011" y="1430470"/>
          <a:ext cx="285466" cy="1070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0499"/>
              </a:lnTo>
              <a:lnTo>
                <a:pt x="285466" y="10704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1DFEA2-A1C4-864E-9F48-9C9841984287}">
      <dsp:nvSpPr>
        <dsp:cNvPr id="0" name=""/>
        <dsp:cNvSpPr/>
      </dsp:nvSpPr>
      <dsp:spPr>
        <a:xfrm>
          <a:off x="2864477" y="1787303"/>
          <a:ext cx="2283733" cy="1427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err="1" smtClean="0"/>
            <a:t>Diyafragma</a:t>
          </a:r>
          <a:r>
            <a:rPr lang="tr-TR" sz="2200" kern="1200" dirty="0" smtClean="0"/>
            <a:t> gevşer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Yukarıya doğru yer değiştirir</a:t>
          </a:r>
          <a:endParaRPr lang="tr-TR" sz="2200" kern="1200" dirty="0"/>
        </a:p>
      </dsp:txBody>
      <dsp:txXfrm>
        <a:off x="2906282" y="1829108"/>
        <a:ext cx="2200123" cy="1343723"/>
      </dsp:txXfrm>
    </dsp:sp>
    <dsp:sp modelId="{D7C033A4-1167-824D-81D7-AB6CD18795F9}">
      <dsp:nvSpPr>
        <dsp:cNvPr id="0" name=""/>
        <dsp:cNvSpPr/>
      </dsp:nvSpPr>
      <dsp:spPr>
        <a:xfrm>
          <a:off x="2579011" y="1430470"/>
          <a:ext cx="285466" cy="2854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4666"/>
              </a:lnTo>
              <a:lnTo>
                <a:pt x="285466" y="28546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73540-A308-A447-BDBD-DFD10FB3D8F4}">
      <dsp:nvSpPr>
        <dsp:cNvPr id="0" name=""/>
        <dsp:cNvSpPr/>
      </dsp:nvSpPr>
      <dsp:spPr>
        <a:xfrm>
          <a:off x="2864477" y="3571470"/>
          <a:ext cx="2283733" cy="1427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Göğüs duvarının </a:t>
          </a:r>
          <a:r>
            <a:rPr lang="tr-TR" sz="2200" kern="1200" dirty="0" err="1" smtClean="0"/>
            <a:t>vertikal</a:t>
          </a:r>
          <a:r>
            <a:rPr lang="tr-TR" sz="2200" kern="1200" dirty="0" smtClean="0"/>
            <a:t> çapı azalır</a:t>
          </a:r>
          <a:endParaRPr lang="tr-TR" sz="2200" kern="1200" dirty="0"/>
        </a:p>
      </dsp:txBody>
      <dsp:txXfrm>
        <a:off x="2906282" y="3613275"/>
        <a:ext cx="2200123" cy="1343723"/>
      </dsp:txXfrm>
    </dsp:sp>
    <dsp:sp modelId="{4DAB3299-148B-AF45-833C-51A27551557E}">
      <dsp:nvSpPr>
        <dsp:cNvPr id="0" name=""/>
        <dsp:cNvSpPr/>
      </dsp:nvSpPr>
      <dsp:spPr>
        <a:xfrm>
          <a:off x="5861877" y="3137"/>
          <a:ext cx="2854666" cy="1427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İnterkostal</a:t>
          </a:r>
          <a:r>
            <a:rPr lang="tr-TR" sz="2800" kern="1200" dirty="0" smtClean="0"/>
            <a:t> sinir </a:t>
          </a:r>
          <a:r>
            <a:rPr lang="tr-TR" sz="2800" kern="1200" dirty="0" err="1" smtClean="0"/>
            <a:t>stimülasyonu</a:t>
          </a:r>
          <a:r>
            <a:rPr lang="tr-TR" sz="2800" kern="1200" dirty="0" smtClean="0"/>
            <a:t> yok</a:t>
          </a:r>
          <a:endParaRPr lang="tr-TR" sz="2800" kern="1200" dirty="0"/>
        </a:p>
      </dsp:txBody>
      <dsp:txXfrm>
        <a:off x="5903682" y="44942"/>
        <a:ext cx="2771056" cy="1343723"/>
      </dsp:txXfrm>
    </dsp:sp>
    <dsp:sp modelId="{1996F7F2-64D9-D24C-8F75-67C56FEFC9FB}">
      <dsp:nvSpPr>
        <dsp:cNvPr id="0" name=""/>
        <dsp:cNvSpPr/>
      </dsp:nvSpPr>
      <dsp:spPr>
        <a:xfrm>
          <a:off x="6147344" y="1430470"/>
          <a:ext cx="285466" cy="1070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0499"/>
              </a:lnTo>
              <a:lnTo>
                <a:pt x="285466" y="10704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4C95B8-1F29-9547-BC2D-E1B380C38971}">
      <dsp:nvSpPr>
        <dsp:cNvPr id="0" name=""/>
        <dsp:cNvSpPr/>
      </dsp:nvSpPr>
      <dsp:spPr>
        <a:xfrm>
          <a:off x="6432811" y="1787303"/>
          <a:ext cx="2283733" cy="1427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err="1" smtClean="0"/>
            <a:t>Eksternal</a:t>
          </a:r>
          <a:r>
            <a:rPr lang="tr-TR" sz="2200" kern="1200" dirty="0" smtClean="0"/>
            <a:t> </a:t>
          </a:r>
          <a:r>
            <a:rPr lang="tr-TR" sz="2200" kern="1200" dirty="0" err="1" smtClean="0"/>
            <a:t>interkostal</a:t>
          </a:r>
          <a:r>
            <a:rPr lang="tr-TR" sz="2200" kern="1200" dirty="0" smtClean="0"/>
            <a:t> kaslar gevşer</a:t>
          </a:r>
          <a:endParaRPr lang="tr-TR" sz="2200" kern="1200" dirty="0"/>
        </a:p>
      </dsp:txBody>
      <dsp:txXfrm>
        <a:off x="6474616" y="1829108"/>
        <a:ext cx="2200123" cy="1343723"/>
      </dsp:txXfrm>
    </dsp:sp>
    <dsp:sp modelId="{BCFFCBDF-ABC5-4648-B244-A7EFF70B173F}">
      <dsp:nvSpPr>
        <dsp:cNvPr id="0" name=""/>
        <dsp:cNvSpPr/>
      </dsp:nvSpPr>
      <dsp:spPr>
        <a:xfrm>
          <a:off x="6147344" y="1430470"/>
          <a:ext cx="285466" cy="2854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4666"/>
              </a:lnTo>
              <a:lnTo>
                <a:pt x="285466" y="28546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79ECDF-BD7B-2A47-BE49-3625F2FC1FFC}">
      <dsp:nvSpPr>
        <dsp:cNvPr id="0" name=""/>
        <dsp:cNvSpPr/>
      </dsp:nvSpPr>
      <dsp:spPr>
        <a:xfrm>
          <a:off x="6432811" y="3571470"/>
          <a:ext cx="2283733" cy="14273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/>
            <a:t>Göğüs duvarının </a:t>
          </a:r>
          <a:r>
            <a:rPr lang="tr-TR" sz="2200" kern="1200" dirty="0" err="1" smtClean="0"/>
            <a:t>antero-posterior</a:t>
          </a:r>
          <a:r>
            <a:rPr lang="tr-TR" sz="2200" kern="1200" dirty="0" smtClean="0"/>
            <a:t> ve </a:t>
          </a:r>
          <a:r>
            <a:rPr lang="tr-TR" sz="2200" kern="1200" dirty="0" err="1" smtClean="0"/>
            <a:t>transvers</a:t>
          </a:r>
          <a:r>
            <a:rPr lang="tr-TR" sz="2200" kern="1200" dirty="0" smtClean="0"/>
            <a:t> çapı azalır</a:t>
          </a:r>
          <a:endParaRPr lang="tr-TR" sz="2200" kern="1200" dirty="0"/>
        </a:p>
      </dsp:txBody>
      <dsp:txXfrm>
        <a:off x="6474616" y="3613275"/>
        <a:ext cx="2200123" cy="13437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1CB2AF-9E0C-2448-B9E3-7ABBE9DA426C}">
      <dsp:nvSpPr>
        <dsp:cNvPr id="0" name=""/>
        <dsp:cNvSpPr/>
      </dsp:nvSpPr>
      <dsp:spPr>
        <a:xfrm>
          <a:off x="2251825" y="2457702"/>
          <a:ext cx="1707527" cy="853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Hipoksemide</a:t>
          </a:r>
          <a:r>
            <a:rPr lang="tr-TR" sz="2000" kern="1200" dirty="0" smtClean="0"/>
            <a:t> tedavi</a:t>
          </a:r>
          <a:endParaRPr lang="tr-TR" sz="2000" kern="1200" dirty="0"/>
        </a:p>
      </dsp:txBody>
      <dsp:txXfrm>
        <a:off x="2276831" y="2482708"/>
        <a:ext cx="1657515" cy="803751"/>
      </dsp:txXfrm>
    </dsp:sp>
    <dsp:sp modelId="{6D3EB3EA-9A74-2348-B0CC-82CF434116D4}">
      <dsp:nvSpPr>
        <dsp:cNvPr id="0" name=""/>
        <dsp:cNvSpPr/>
      </dsp:nvSpPr>
      <dsp:spPr>
        <a:xfrm rot="17132988">
          <a:off x="3026944" y="1645916"/>
          <a:ext cx="254782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547826" y="11381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900" kern="1200"/>
        </a:p>
      </dsp:txBody>
      <dsp:txXfrm>
        <a:off x="4237162" y="1593602"/>
        <a:ext cx="127391" cy="127391"/>
      </dsp:txXfrm>
    </dsp:sp>
    <dsp:sp modelId="{6C434B65-423E-6142-9111-5D7E65260E70}">
      <dsp:nvSpPr>
        <dsp:cNvPr id="0" name=""/>
        <dsp:cNvSpPr/>
      </dsp:nvSpPr>
      <dsp:spPr>
        <a:xfrm>
          <a:off x="4642363" y="3131"/>
          <a:ext cx="1707527" cy="853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İnvazif</a:t>
          </a:r>
          <a:endParaRPr lang="tr-TR" sz="2000" kern="1200" dirty="0"/>
        </a:p>
      </dsp:txBody>
      <dsp:txXfrm>
        <a:off x="4667369" y="28137"/>
        <a:ext cx="1657515" cy="803751"/>
      </dsp:txXfrm>
    </dsp:sp>
    <dsp:sp modelId="{F2CFB70A-AB2A-B44E-8FBB-E1B4B3076F29}">
      <dsp:nvSpPr>
        <dsp:cNvPr id="0" name=""/>
        <dsp:cNvSpPr/>
      </dsp:nvSpPr>
      <dsp:spPr>
        <a:xfrm>
          <a:off x="6349890" y="418631"/>
          <a:ext cx="683010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683010" y="1138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674320" y="412938"/>
        <a:ext cx="34150" cy="34150"/>
      </dsp:txXfrm>
    </dsp:sp>
    <dsp:sp modelId="{B2DE86A4-538D-0B44-AC9D-A3093CC1B21E}">
      <dsp:nvSpPr>
        <dsp:cNvPr id="0" name=""/>
        <dsp:cNvSpPr/>
      </dsp:nvSpPr>
      <dsp:spPr>
        <a:xfrm>
          <a:off x="7032901" y="3131"/>
          <a:ext cx="1707527" cy="853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Entübasyon</a:t>
          </a:r>
          <a:endParaRPr lang="tr-TR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%40</a:t>
          </a:r>
          <a:endParaRPr lang="tr-TR" sz="2000" kern="1200" dirty="0"/>
        </a:p>
      </dsp:txBody>
      <dsp:txXfrm>
        <a:off x="7057907" y="28137"/>
        <a:ext cx="1657515" cy="803751"/>
      </dsp:txXfrm>
    </dsp:sp>
    <dsp:sp modelId="{A71214D0-AE1B-6240-8B75-F52C798622DC}">
      <dsp:nvSpPr>
        <dsp:cNvPr id="0" name=""/>
        <dsp:cNvSpPr/>
      </dsp:nvSpPr>
      <dsp:spPr>
        <a:xfrm rot="19457599">
          <a:off x="3880292" y="2627745"/>
          <a:ext cx="841130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841130" y="11381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279829" y="2618098"/>
        <a:ext cx="42056" cy="42056"/>
      </dsp:txXfrm>
    </dsp:sp>
    <dsp:sp modelId="{2974FC96-44DC-AC47-B300-45155B6DB329}">
      <dsp:nvSpPr>
        <dsp:cNvPr id="0" name=""/>
        <dsp:cNvSpPr/>
      </dsp:nvSpPr>
      <dsp:spPr>
        <a:xfrm>
          <a:off x="4642363" y="1966787"/>
          <a:ext cx="1707527" cy="853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Non-invazif</a:t>
          </a:r>
          <a:endParaRPr lang="tr-TR" sz="2000" kern="1200" dirty="0"/>
        </a:p>
      </dsp:txBody>
      <dsp:txXfrm>
        <a:off x="4667369" y="1991793"/>
        <a:ext cx="1657515" cy="803751"/>
      </dsp:txXfrm>
    </dsp:sp>
    <dsp:sp modelId="{873439F6-E246-1647-95A3-C100D7CD16DA}">
      <dsp:nvSpPr>
        <dsp:cNvPr id="0" name=""/>
        <dsp:cNvSpPr/>
      </dsp:nvSpPr>
      <dsp:spPr>
        <a:xfrm rot="18289469">
          <a:off x="6093380" y="1891373"/>
          <a:ext cx="1196031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196031" y="1138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661495" y="1872854"/>
        <a:ext cx="59801" cy="59801"/>
      </dsp:txXfrm>
    </dsp:sp>
    <dsp:sp modelId="{6F7C23D2-BD8F-B746-91A9-4290FB48877F}">
      <dsp:nvSpPr>
        <dsp:cNvPr id="0" name=""/>
        <dsp:cNvSpPr/>
      </dsp:nvSpPr>
      <dsp:spPr>
        <a:xfrm>
          <a:off x="7032901" y="984959"/>
          <a:ext cx="1707527" cy="853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Yüz maskesi-NIV</a:t>
          </a:r>
          <a:endParaRPr lang="tr-TR" sz="2000" kern="1200" dirty="0"/>
        </a:p>
      </dsp:txBody>
      <dsp:txXfrm>
        <a:off x="7057907" y="1009965"/>
        <a:ext cx="1657515" cy="803751"/>
      </dsp:txXfrm>
    </dsp:sp>
    <dsp:sp modelId="{3051755C-9FC3-B249-B12E-50F754BF0A89}">
      <dsp:nvSpPr>
        <dsp:cNvPr id="0" name=""/>
        <dsp:cNvSpPr/>
      </dsp:nvSpPr>
      <dsp:spPr>
        <a:xfrm>
          <a:off x="6349890" y="2382287"/>
          <a:ext cx="683010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683010" y="1138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674320" y="2376594"/>
        <a:ext cx="34150" cy="34150"/>
      </dsp:txXfrm>
    </dsp:sp>
    <dsp:sp modelId="{D664A952-77C0-0749-96D9-6294B32F631A}">
      <dsp:nvSpPr>
        <dsp:cNvPr id="0" name=""/>
        <dsp:cNvSpPr/>
      </dsp:nvSpPr>
      <dsp:spPr>
        <a:xfrm>
          <a:off x="7032901" y="1966787"/>
          <a:ext cx="1707527" cy="853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Helmet</a:t>
          </a:r>
          <a:r>
            <a:rPr lang="tr-TR" sz="2000" kern="1200" dirty="0" smtClean="0"/>
            <a:t>-NIV</a:t>
          </a:r>
          <a:endParaRPr lang="tr-TR" sz="2000" kern="1200" dirty="0"/>
        </a:p>
      </dsp:txBody>
      <dsp:txXfrm>
        <a:off x="7057907" y="1991793"/>
        <a:ext cx="1657515" cy="803751"/>
      </dsp:txXfrm>
    </dsp:sp>
    <dsp:sp modelId="{1358C1B7-14C2-2148-AC9C-B73445F6E8D1}">
      <dsp:nvSpPr>
        <dsp:cNvPr id="0" name=""/>
        <dsp:cNvSpPr/>
      </dsp:nvSpPr>
      <dsp:spPr>
        <a:xfrm rot="3310531">
          <a:off x="6093380" y="2873202"/>
          <a:ext cx="1196031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196031" y="1138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661495" y="2854683"/>
        <a:ext cx="59801" cy="59801"/>
      </dsp:txXfrm>
    </dsp:sp>
    <dsp:sp modelId="{3F7ECB41-E326-8D44-A265-69C579DCFDC1}">
      <dsp:nvSpPr>
        <dsp:cNvPr id="0" name=""/>
        <dsp:cNvSpPr/>
      </dsp:nvSpPr>
      <dsp:spPr>
        <a:xfrm>
          <a:off x="7032901" y="2948616"/>
          <a:ext cx="1707527" cy="853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HFNC</a:t>
          </a:r>
          <a:endParaRPr lang="tr-TR" sz="2000" kern="1200" dirty="0"/>
        </a:p>
      </dsp:txBody>
      <dsp:txXfrm>
        <a:off x="7057907" y="2973622"/>
        <a:ext cx="1657515" cy="803751"/>
      </dsp:txXfrm>
    </dsp:sp>
    <dsp:sp modelId="{73CE7181-A8D8-BA4E-AEE1-F60D7F8C3016}">
      <dsp:nvSpPr>
        <dsp:cNvPr id="0" name=""/>
        <dsp:cNvSpPr/>
      </dsp:nvSpPr>
      <dsp:spPr>
        <a:xfrm rot="4467012">
          <a:off x="3026944" y="4100487"/>
          <a:ext cx="254782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547826" y="11381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900" kern="1200"/>
        </a:p>
      </dsp:txBody>
      <dsp:txXfrm>
        <a:off x="4237162" y="4048173"/>
        <a:ext cx="127391" cy="127391"/>
      </dsp:txXfrm>
    </dsp:sp>
    <dsp:sp modelId="{C9DE1939-BEE5-9542-B3C5-26C8380043A9}">
      <dsp:nvSpPr>
        <dsp:cNvPr id="0" name=""/>
        <dsp:cNvSpPr/>
      </dsp:nvSpPr>
      <dsp:spPr>
        <a:xfrm>
          <a:off x="4642363" y="4912272"/>
          <a:ext cx="1707527" cy="853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Standart oksijen tedavisi</a:t>
          </a:r>
          <a:endParaRPr lang="tr-TR" sz="2000" kern="1200" dirty="0"/>
        </a:p>
      </dsp:txBody>
      <dsp:txXfrm>
        <a:off x="4667369" y="4937278"/>
        <a:ext cx="1657515" cy="803751"/>
      </dsp:txXfrm>
    </dsp:sp>
    <dsp:sp modelId="{2365B397-4BA8-0B45-BDA1-DD334CA87FCF}">
      <dsp:nvSpPr>
        <dsp:cNvPr id="0" name=""/>
        <dsp:cNvSpPr/>
      </dsp:nvSpPr>
      <dsp:spPr>
        <a:xfrm rot="18289469">
          <a:off x="6093380" y="4836858"/>
          <a:ext cx="1196031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196031" y="1138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661495" y="4818339"/>
        <a:ext cx="59801" cy="59801"/>
      </dsp:txXfrm>
    </dsp:sp>
    <dsp:sp modelId="{2FC9ED7C-9988-DC4A-B298-4150E93A5401}">
      <dsp:nvSpPr>
        <dsp:cNvPr id="0" name=""/>
        <dsp:cNvSpPr/>
      </dsp:nvSpPr>
      <dsp:spPr>
        <a:xfrm>
          <a:off x="7032901" y="3930444"/>
          <a:ext cx="1707527" cy="853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Nazal </a:t>
          </a:r>
          <a:r>
            <a:rPr lang="tr-TR" sz="2000" kern="1200" dirty="0" err="1" smtClean="0"/>
            <a:t>kanül</a:t>
          </a:r>
          <a:endParaRPr lang="tr-TR" sz="2000" kern="1200" dirty="0"/>
        </a:p>
      </dsp:txBody>
      <dsp:txXfrm>
        <a:off x="7057907" y="3955450"/>
        <a:ext cx="1657515" cy="803751"/>
      </dsp:txXfrm>
    </dsp:sp>
    <dsp:sp modelId="{39D9F5BE-BF14-5B48-9E58-3F6C40B9BD4F}">
      <dsp:nvSpPr>
        <dsp:cNvPr id="0" name=""/>
        <dsp:cNvSpPr/>
      </dsp:nvSpPr>
      <dsp:spPr>
        <a:xfrm>
          <a:off x="6349890" y="5327772"/>
          <a:ext cx="683010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683010" y="1138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674320" y="5322079"/>
        <a:ext cx="34150" cy="34150"/>
      </dsp:txXfrm>
    </dsp:sp>
    <dsp:sp modelId="{A260C5D6-6488-0647-8575-A3D6BE36EB94}">
      <dsp:nvSpPr>
        <dsp:cNvPr id="0" name=""/>
        <dsp:cNvSpPr/>
      </dsp:nvSpPr>
      <dsp:spPr>
        <a:xfrm>
          <a:off x="7032901" y="4912272"/>
          <a:ext cx="1707527" cy="853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Venturi</a:t>
          </a:r>
          <a:r>
            <a:rPr lang="tr-TR" sz="2000" kern="1200" dirty="0" smtClean="0"/>
            <a:t> maskeler</a:t>
          </a:r>
          <a:endParaRPr lang="tr-TR" sz="2000" kern="1200" dirty="0"/>
        </a:p>
      </dsp:txBody>
      <dsp:txXfrm>
        <a:off x="7057907" y="4937278"/>
        <a:ext cx="1657515" cy="803751"/>
      </dsp:txXfrm>
    </dsp:sp>
    <dsp:sp modelId="{70E9F19F-0166-F24E-A26F-2FD4DA40720F}">
      <dsp:nvSpPr>
        <dsp:cNvPr id="0" name=""/>
        <dsp:cNvSpPr/>
      </dsp:nvSpPr>
      <dsp:spPr>
        <a:xfrm rot="3310531">
          <a:off x="6093380" y="5818686"/>
          <a:ext cx="1196031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196031" y="11381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661495" y="5800167"/>
        <a:ext cx="59801" cy="59801"/>
      </dsp:txXfrm>
    </dsp:sp>
    <dsp:sp modelId="{2D11DD18-E517-8C40-B98C-953CEDD33B5F}">
      <dsp:nvSpPr>
        <dsp:cNvPr id="0" name=""/>
        <dsp:cNvSpPr/>
      </dsp:nvSpPr>
      <dsp:spPr>
        <a:xfrm>
          <a:off x="7032901" y="5894100"/>
          <a:ext cx="1707527" cy="853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Geri </a:t>
          </a:r>
          <a:r>
            <a:rPr lang="tr-TR" sz="2000" kern="1200" dirty="0" err="1" smtClean="0"/>
            <a:t>solumasız</a:t>
          </a:r>
          <a:r>
            <a:rPr lang="tr-TR" sz="2000" kern="1200" dirty="0" smtClean="0"/>
            <a:t> maskeler</a:t>
          </a:r>
          <a:endParaRPr lang="tr-TR" sz="2000" kern="1200" dirty="0"/>
        </a:p>
      </dsp:txBody>
      <dsp:txXfrm>
        <a:off x="7057907" y="5919106"/>
        <a:ext cx="1657515" cy="8037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4B6A6-EBB5-8D4C-85AC-081B85219EA5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7B0AA-6213-0F48-A821-67D26EF9C43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10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3952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0932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745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1773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9072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044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271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3512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tıklayın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365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138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350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stilini düzenlemek için tıklayın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3EAF6-5C70-C14E-B16D-41FBC8CE7C7D}" type="datetimeFigureOut">
              <a:rPr lang="tr-TR" smtClean="0"/>
              <a:t>1.11.2021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9E0A7-136A-BC42-94C4-A4A2B84507B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876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tiff"/><Relationship Id="rId3" Type="http://schemas.openxmlformats.org/officeDocument/2006/relationships/image" Target="../media/image26.tif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tiff"/><Relationship Id="rId3" Type="http://schemas.openxmlformats.org/officeDocument/2006/relationships/image" Target="../media/image30.tif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tif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Akut Solunum Yetmezliği</a:t>
            </a:r>
            <a:br>
              <a:rPr lang="tr-TR" b="1" dirty="0" smtClean="0"/>
            </a:br>
            <a:r>
              <a:rPr lang="tr-TR" sz="3600" b="1" dirty="0" smtClean="0"/>
              <a:t>Covid-19 özelinde </a:t>
            </a:r>
            <a:r>
              <a:rPr lang="tr-TR" sz="3600" b="1" dirty="0" err="1"/>
              <a:t>v</a:t>
            </a:r>
            <a:r>
              <a:rPr lang="tr-TR" sz="3600" b="1" dirty="0" err="1" smtClean="0"/>
              <a:t>entilasyon</a:t>
            </a:r>
            <a:r>
              <a:rPr lang="tr-TR" sz="3600" b="1" dirty="0" smtClean="0"/>
              <a:t> stratejileri </a:t>
            </a:r>
            <a:endParaRPr lang="tr-TR" sz="3600" b="1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4710991"/>
            <a:ext cx="9144000" cy="1655762"/>
          </a:xfrm>
        </p:spPr>
        <p:txBody>
          <a:bodyPr/>
          <a:lstStyle/>
          <a:p>
            <a:r>
              <a:rPr lang="tr-TR" dirty="0" smtClean="0"/>
              <a:t>Doç. Dr. Menekşe Özçelik</a:t>
            </a:r>
          </a:p>
          <a:p>
            <a:r>
              <a:rPr lang="tr-TR" dirty="0" smtClean="0"/>
              <a:t>Eylül 2021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0199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Tanım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873902" cy="4351338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Farklı </a:t>
            </a:r>
            <a:r>
              <a:rPr lang="tr-TR" dirty="0" err="1" smtClean="0"/>
              <a:t>etyolojik</a:t>
            </a:r>
            <a:r>
              <a:rPr lang="tr-TR" dirty="0" smtClean="0"/>
              <a:t> nedenlere bağlı ortaya çıkan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Oksijen ve/veya karbondioksit değişiminde bozuklukla seyreden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Dokulara oksijen sunumunun (DO</a:t>
            </a:r>
            <a:r>
              <a:rPr lang="tr-TR" baseline="-25000" dirty="0" smtClean="0"/>
              <a:t>2</a:t>
            </a:r>
            <a:r>
              <a:rPr lang="tr-TR" dirty="0" smtClean="0"/>
              <a:t>; </a:t>
            </a:r>
            <a:r>
              <a:rPr lang="tr-TR" dirty="0" err="1" smtClean="0"/>
              <a:t>delivery</a:t>
            </a:r>
            <a:r>
              <a:rPr lang="tr-TR" dirty="0" smtClean="0"/>
              <a:t> of </a:t>
            </a:r>
            <a:r>
              <a:rPr lang="tr-TR" dirty="0" err="1" smtClean="0"/>
              <a:t>oxygen</a:t>
            </a:r>
            <a:r>
              <a:rPr lang="tr-TR" dirty="0" smtClean="0"/>
              <a:t>) bozulmasına bağlı </a:t>
            </a:r>
          </a:p>
          <a:p>
            <a:pPr lvl="1">
              <a:lnSpc>
                <a:spcPct val="150000"/>
              </a:lnSpc>
            </a:pPr>
            <a:r>
              <a:rPr lang="tr-TR" b="1" i="1" dirty="0" smtClean="0"/>
              <a:t>organ </a:t>
            </a:r>
            <a:r>
              <a:rPr lang="tr-TR" b="1" i="1" dirty="0" err="1" smtClean="0"/>
              <a:t>disfonksiyonları</a:t>
            </a:r>
            <a:r>
              <a:rPr lang="tr-TR" b="1" i="1" dirty="0" smtClean="0"/>
              <a:t> ve yetmezlikleri </a:t>
            </a:r>
          </a:p>
          <a:p>
            <a:pPr lvl="1">
              <a:lnSpc>
                <a:spcPct val="150000"/>
              </a:lnSpc>
            </a:pPr>
            <a:r>
              <a:rPr lang="tr-TR" b="1" i="1" dirty="0" smtClean="0"/>
              <a:t>ölümle</a:t>
            </a:r>
            <a:r>
              <a:rPr lang="tr-TR" dirty="0" smtClean="0"/>
              <a:t> sonuçlanabilen</a:t>
            </a:r>
          </a:p>
          <a:p>
            <a:pPr>
              <a:lnSpc>
                <a:spcPct val="150000"/>
              </a:lnSpc>
            </a:pPr>
            <a:r>
              <a:rPr lang="tr-TR" b="1" dirty="0" smtClean="0"/>
              <a:t>Sendrom </a:t>
            </a:r>
          </a:p>
          <a:p>
            <a:pPr>
              <a:lnSpc>
                <a:spcPct val="150000"/>
              </a:lnSpc>
            </a:pP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51890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Etyoloji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708895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 err="1" smtClean="0"/>
              <a:t>Pnömoni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Nörolojik nedenler</a:t>
            </a:r>
          </a:p>
          <a:p>
            <a:pPr>
              <a:lnSpc>
                <a:spcPct val="150000"/>
              </a:lnSpc>
            </a:pPr>
            <a:r>
              <a:rPr lang="tr-TR" dirty="0" err="1" smtClean="0"/>
              <a:t>Non-pulmoner</a:t>
            </a:r>
            <a:r>
              <a:rPr lang="tr-TR" dirty="0" smtClean="0"/>
              <a:t> </a:t>
            </a:r>
            <a:r>
              <a:rPr lang="tr-TR" dirty="0" err="1" smtClean="0"/>
              <a:t>sepsis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KOAH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Akut akciğer ödemi</a:t>
            </a:r>
          </a:p>
          <a:p>
            <a:pPr>
              <a:lnSpc>
                <a:spcPct val="150000"/>
              </a:lnSpc>
            </a:pPr>
            <a:r>
              <a:rPr lang="tr-TR" dirty="0" err="1" smtClean="0"/>
              <a:t>Pulmoner</a:t>
            </a:r>
            <a:r>
              <a:rPr lang="tr-TR" dirty="0" smtClean="0"/>
              <a:t> </a:t>
            </a:r>
            <a:r>
              <a:rPr lang="tr-TR" dirty="0" err="1" smtClean="0"/>
              <a:t>emboli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err="1" smtClean="0"/>
              <a:t>Pnömonitis</a:t>
            </a:r>
            <a:r>
              <a:rPr lang="tr-TR" dirty="0" smtClean="0"/>
              <a:t> (COVID-19)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8715984" y="6176963"/>
            <a:ext cx="2801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i="1" dirty="0" err="1" smtClean="0"/>
              <a:t>Joao</a:t>
            </a:r>
            <a:r>
              <a:rPr lang="tr-TR" sz="1400" i="1" dirty="0" smtClean="0"/>
              <a:t> PGD et al. J </a:t>
            </a:r>
            <a:r>
              <a:rPr lang="tr-TR" sz="1400" i="1" dirty="0" err="1" smtClean="0"/>
              <a:t>Crit</a:t>
            </a:r>
            <a:r>
              <a:rPr lang="tr-TR" sz="1400" i="1" dirty="0" smtClean="0"/>
              <a:t> </a:t>
            </a:r>
            <a:r>
              <a:rPr lang="tr-TR" sz="1400" i="1" dirty="0" err="1" smtClean="0"/>
              <a:t>Care</a:t>
            </a:r>
            <a:r>
              <a:rPr lang="tr-TR" sz="1400" i="1" dirty="0" smtClean="0"/>
              <a:t> 2019; 49</a:t>
            </a:r>
            <a:endParaRPr lang="tr-TR" sz="1400" i="1" dirty="0"/>
          </a:p>
        </p:txBody>
      </p:sp>
    </p:spTree>
    <p:extLst>
      <p:ext uri="{BB962C8B-B14F-4D97-AF65-F5344CB8AC3E}">
        <p14:creationId xmlns:p14="http://schemas.microsoft.com/office/powerpoint/2010/main" val="150530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Solunum sisteminin görevi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89" y="2140084"/>
            <a:ext cx="5067009" cy="2344603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760" y="2013529"/>
            <a:ext cx="3732084" cy="2597712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2502" y="1453926"/>
            <a:ext cx="6323065" cy="524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5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Fizyoloji-1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873902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Solunum merkezi</a:t>
            </a:r>
          </a:p>
          <a:p>
            <a:pPr lvl="1">
              <a:lnSpc>
                <a:spcPct val="150000"/>
              </a:lnSpc>
            </a:pPr>
            <a:r>
              <a:rPr lang="tr-TR" i="1" dirty="0" smtClean="0"/>
              <a:t>Solunumu ritmik olarak düzenleyen </a:t>
            </a:r>
          </a:p>
          <a:p>
            <a:pPr lvl="1">
              <a:lnSpc>
                <a:spcPct val="150000"/>
              </a:lnSpc>
            </a:pPr>
            <a:r>
              <a:rPr lang="tr-TR" i="1" dirty="0" err="1" smtClean="0"/>
              <a:t>Medulla</a:t>
            </a:r>
            <a:r>
              <a:rPr lang="tr-TR" i="1" dirty="0" smtClean="0"/>
              <a:t> </a:t>
            </a:r>
            <a:r>
              <a:rPr lang="tr-TR" i="1" dirty="0" err="1" smtClean="0"/>
              <a:t>oblongata</a:t>
            </a:r>
            <a:r>
              <a:rPr lang="tr-TR" i="1" dirty="0" smtClean="0"/>
              <a:t> ve </a:t>
            </a:r>
            <a:r>
              <a:rPr lang="tr-TR" i="1" dirty="0" err="1" smtClean="0"/>
              <a:t>ponsta</a:t>
            </a:r>
            <a:r>
              <a:rPr lang="tr-TR" i="1" dirty="0" smtClean="0"/>
              <a:t> lokalize</a:t>
            </a:r>
          </a:p>
          <a:p>
            <a:pPr lvl="1">
              <a:lnSpc>
                <a:spcPct val="150000"/>
              </a:lnSpc>
            </a:pPr>
            <a:r>
              <a:rPr lang="tr-TR" i="1" dirty="0" err="1" smtClean="0"/>
              <a:t>Kemoreseptörler</a:t>
            </a:r>
            <a:r>
              <a:rPr lang="tr-TR" i="1" dirty="0" smtClean="0"/>
              <a:t>, </a:t>
            </a:r>
            <a:r>
              <a:rPr lang="tr-TR" i="1" dirty="0" err="1" smtClean="0"/>
              <a:t>mekanoreseptörler</a:t>
            </a:r>
            <a:r>
              <a:rPr lang="tr-TR" i="1" dirty="0" smtClean="0"/>
              <a:t> ve korteksten uyarılan</a:t>
            </a:r>
          </a:p>
          <a:p>
            <a:pPr lvl="1">
              <a:lnSpc>
                <a:spcPct val="150000"/>
              </a:lnSpc>
            </a:pPr>
            <a:r>
              <a:rPr lang="tr-TR" i="1" dirty="0" err="1" smtClean="0"/>
              <a:t>Frenik</a:t>
            </a:r>
            <a:r>
              <a:rPr lang="tr-TR" i="1" dirty="0" smtClean="0"/>
              <a:t> ve </a:t>
            </a:r>
            <a:r>
              <a:rPr lang="tr-TR" i="1" dirty="0" err="1" smtClean="0"/>
              <a:t>interkostal</a:t>
            </a:r>
            <a:r>
              <a:rPr lang="tr-TR" i="1" dirty="0" smtClean="0"/>
              <a:t> sinirlere uyarı gönderen bir grup dağınık sinir hücrelerinden oluşur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189793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Fizyoloji-2</a:t>
            </a:r>
            <a:endParaRPr lang="tr-TR" dirty="0">
              <a:solidFill>
                <a:srgbClr val="FF0000"/>
              </a:solidFill>
            </a:endParaRPr>
          </a:p>
        </p:txBody>
      </p:sp>
      <p:graphicFrame>
        <p:nvGraphicFramePr>
          <p:cNvPr id="10" name="İçerik Yer Tutucus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097193"/>
              </p:ext>
            </p:extLst>
          </p:nvPr>
        </p:nvGraphicFramePr>
        <p:xfrm>
          <a:off x="1791509" y="1027906"/>
          <a:ext cx="11010089" cy="5001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1" name="Grup 10"/>
          <p:cNvGrpSpPr/>
          <p:nvPr/>
        </p:nvGrpSpPr>
        <p:grpSpPr>
          <a:xfrm>
            <a:off x="880005" y="4375882"/>
            <a:ext cx="2854666" cy="1427333"/>
            <a:chOff x="2293544" y="3137"/>
            <a:chExt cx="2854666" cy="1427333"/>
          </a:xfrm>
          <a:scene3d>
            <a:camera prst="orthographicFront"/>
            <a:lightRig rig="flat" dir="t"/>
          </a:scene3d>
        </p:grpSpPr>
        <p:sp>
          <p:nvSpPr>
            <p:cNvPr id="12" name="Yuvarlatılmış Dikdörtgen 11"/>
            <p:cNvSpPr/>
            <p:nvPr/>
          </p:nvSpPr>
          <p:spPr>
            <a:xfrm>
              <a:off x="2293544" y="3137"/>
              <a:ext cx="2854666" cy="1427333"/>
            </a:xfrm>
            <a:prstGeom prst="roundRect">
              <a:avLst>
                <a:gd name="adj" fmla="val 10000"/>
              </a:avLst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Yuvarlatılmış Dikdörtgen 4"/>
            <p:cNvSpPr/>
            <p:nvPr/>
          </p:nvSpPr>
          <p:spPr>
            <a:xfrm>
              <a:off x="2335349" y="44942"/>
              <a:ext cx="2771056" cy="134372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2865" tIns="41910" rIns="62865" bIns="4191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3200" kern="1200" dirty="0" smtClean="0">
                  <a:solidFill>
                    <a:schemeClr val="bg1"/>
                  </a:solidFill>
                </a:rPr>
                <a:t>Solunum merkezinin uyarılması</a:t>
              </a:r>
              <a:endParaRPr lang="tr-TR" sz="32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838200" y="2101543"/>
            <a:ext cx="2854666" cy="1427333"/>
            <a:chOff x="2293544" y="3137"/>
            <a:chExt cx="2854666" cy="1427333"/>
          </a:xfrm>
          <a:scene3d>
            <a:camera prst="orthographicFront"/>
            <a:lightRig rig="flat" dir="t"/>
          </a:scene3d>
        </p:grpSpPr>
        <p:sp>
          <p:nvSpPr>
            <p:cNvPr id="16" name="Yuvarlatılmış Dikdörtgen 15"/>
            <p:cNvSpPr/>
            <p:nvPr/>
          </p:nvSpPr>
          <p:spPr>
            <a:xfrm>
              <a:off x="2293544" y="3137"/>
              <a:ext cx="2854666" cy="1427333"/>
            </a:xfrm>
            <a:prstGeom prst="roundRect">
              <a:avLst>
                <a:gd name="adj" fmla="val 10000"/>
              </a:avLst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Yuvarlatılmış Dikdörtgen 4"/>
            <p:cNvSpPr/>
            <p:nvPr/>
          </p:nvSpPr>
          <p:spPr>
            <a:xfrm>
              <a:off x="2335349" y="44942"/>
              <a:ext cx="2771056" cy="134372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2865" tIns="41910" rIns="62865" bIns="4191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kern="1200" dirty="0" err="1" smtClean="0">
                  <a:solidFill>
                    <a:schemeClr val="bg1"/>
                  </a:solidFill>
                </a:rPr>
                <a:t>İnspirasyon</a:t>
              </a:r>
              <a:endParaRPr lang="tr-TR" sz="3600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536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Fizyoloji-3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Göğüs duvarı çapının artması</a:t>
            </a:r>
          </a:p>
          <a:p>
            <a:pPr lvl="1">
              <a:lnSpc>
                <a:spcPct val="150000"/>
              </a:lnSpc>
            </a:pPr>
            <a:r>
              <a:rPr lang="tr-TR" i="1" dirty="0" err="1" smtClean="0"/>
              <a:t>Toraks</a:t>
            </a:r>
            <a:r>
              <a:rPr lang="tr-TR" i="1" dirty="0" smtClean="0"/>
              <a:t> içi hacmi artırır</a:t>
            </a:r>
          </a:p>
          <a:p>
            <a:pPr lvl="1">
              <a:lnSpc>
                <a:spcPct val="150000"/>
              </a:lnSpc>
            </a:pPr>
            <a:r>
              <a:rPr lang="tr-TR" i="1" dirty="0" err="1" smtClean="0"/>
              <a:t>İntraplevral</a:t>
            </a:r>
            <a:r>
              <a:rPr lang="tr-TR" i="1" dirty="0" smtClean="0"/>
              <a:t> basıncı azaltır (-7.5 cmH</a:t>
            </a:r>
            <a:r>
              <a:rPr lang="tr-TR" i="1" baseline="-25000" dirty="0" smtClean="0"/>
              <a:t>2</a:t>
            </a:r>
            <a:r>
              <a:rPr lang="tr-TR" i="1" dirty="0" smtClean="0"/>
              <a:t>O; -5 cmH</a:t>
            </a:r>
            <a:r>
              <a:rPr lang="tr-TR" i="1" baseline="-25000" dirty="0" smtClean="0"/>
              <a:t>2</a:t>
            </a:r>
            <a:r>
              <a:rPr lang="tr-TR" i="1" dirty="0" smtClean="0"/>
              <a:t>O)</a:t>
            </a:r>
          </a:p>
          <a:p>
            <a:pPr lvl="1">
              <a:lnSpc>
                <a:spcPct val="150000"/>
              </a:lnSpc>
            </a:pPr>
            <a:r>
              <a:rPr lang="tr-TR" i="1" dirty="0" smtClean="0"/>
              <a:t>Akciğerler genişler</a:t>
            </a:r>
          </a:p>
          <a:p>
            <a:pPr lvl="1">
              <a:lnSpc>
                <a:spcPct val="150000"/>
              </a:lnSpc>
            </a:pPr>
            <a:r>
              <a:rPr lang="tr-TR" i="1" dirty="0" err="1" smtClean="0"/>
              <a:t>Alveolar</a:t>
            </a:r>
            <a:r>
              <a:rPr lang="tr-TR" i="1" dirty="0" smtClean="0"/>
              <a:t> basınç azalır (-1 cmH</a:t>
            </a:r>
            <a:r>
              <a:rPr lang="tr-TR" i="1" baseline="-25000" dirty="0" smtClean="0"/>
              <a:t>2</a:t>
            </a:r>
            <a:r>
              <a:rPr lang="tr-TR" i="1" dirty="0" smtClean="0"/>
              <a:t>O; 1 cmH</a:t>
            </a:r>
            <a:r>
              <a:rPr lang="tr-TR" i="1" baseline="-25000" dirty="0" smtClean="0"/>
              <a:t>2</a:t>
            </a:r>
            <a:r>
              <a:rPr lang="tr-TR" i="1" dirty="0" smtClean="0"/>
              <a:t>O)</a:t>
            </a:r>
          </a:p>
          <a:p>
            <a:pPr lvl="1">
              <a:lnSpc>
                <a:spcPct val="150000"/>
              </a:lnSpc>
            </a:pPr>
            <a:r>
              <a:rPr lang="tr-TR" i="1" dirty="0" smtClean="0"/>
              <a:t>Hava atmosferden akciğerin içine girer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19774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Fizyoloji-4</a:t>
            </a:r>
            <a:endParaRPr lang="tr-TR" dirty="0">
              <a:solidFill>
                <a:srgbClr val="FF0000"/>
              </a:solidFill>
            </a:endParaRPr>
          </a:p>
        </p:txBody>
      </p:sp>
      <p:graphicFrame>
        <p:nvGraphicFramePr>
          <p:cNvPr id="10" name="İçerik Yer Tutucus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2278773"/>
              </p:ext>
            </p:extLst>
          </p:nvPr>
        </p:nvGraphicFramePr>
        <p:xfrm>
          <a:off x="1791509" y="1027906"/>
          <a:ext cx="11010089" cy="5001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1" name="Grup 10"/>
          <p:cNvGrpSpPr/>
          <p:nvPr/>
        </p:nvGrpSpPr>
        <p:grpSpPr>
          <a:xfrm>
            <a:off x="880005" y="4375882"/>
            <a:ext cx="2854666" cy="1427333"/>
            <a:chOff x="2293544" y="3137"/>
            <a:chExt cx="2854666" cy="1427333"/>
          </a:xfrm>
          <a:scene3d>
            <a:camera prst="orthographicFront"/>
            <a:lightRig rig="flat" dir="t"/>
          </a:scene3d>
        </p:grpSpPr>
        <p:sp>
          <p:nvSpPr>
            <p:cNvPr id="12" name="Yuvarlatılmış Dikdörtgen 11"/>
            <p:cNvSpPr/>
            <p:nvPr/>
          </p:nvSpPr>
          <p:spPr>
            <a:xfrm>
              <a:off x="2293544" y="3137"/>
              <a:ext cx="2854666" cy="1427333"/>
            </a:xfrm>
            <a:prstGeom prst="roundRect">
              <a:avLst>
                <a:gd name="adj" fmla="val 10000"/>
              </a:avLst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Yuvarlatılmış Dikdörtgen 4"/>
            <p:cNvSpPr/>
            <p:nvPr/>
          </p:nvSpPr>
          <p:spPr>
            <a:xfrm>
              <a:off x="2335349" y="44942"/>
              <a:ext cx="2771056" cy="134372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2865" tIns="41910" rIns="62865" bIns="4191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3200" kern="1200" dirty="0" smtClean="0">
                  <a:solidFill>
                    <a:schemeClr val="bg1"/>
                  </a:solidFill>
                </a:rPr>
                <a:t>Solunum merkezinin uyarılması</a:t>
              </a:r>
              <a:endParaRPr lang="tr-TR" sz="32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838200" y="2101543"/>
            <a:ext cx="2854666" cy="1427333"/>
            <a:chOff x="2293544" y="3137"/>
            <a:chExt cx="2854666" cy="1427333"/>
          </a:xfrm>
          <a:scene3d>
            <a:camera prst="orthographicFront"/>
            <a:lightRig rig="flat" dir="t"/>
          </a:scene3d>
        </p:grpSpPr>
        <p:sp>
          <p:nvSpPr>
            <p:cNvPr id="16" name="Yuvarlatılmış Dikdörtgen 15"/>
            <p:cNvSpPr/>
            <p:nvPr/>
          </p:nvSpPr>
          <p:spPr>
            <a:xfrm>
              <a:off x="2293544" y="3137"/>
              <a:ext cx="2854666" cy="1427333"/>
            </a:xfrm>
            <a:prstGeom prst="roundRect">
              <a:avLst>
                <a:gd name="adj" fmla="val 10000"/>
              </a:avLst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Yuvarlatılmış Dikdörtgen 4"/>
            <p:cNvSpPr/>
            <p:nvPr/>
          </p:nvSpPr>
          <p:spPr>
            <a:xfrm>
              <a:off x="2335349" y="44942"/>
              <a:ext cx="2771056" cy="134372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2865" tIns="41910" rIns="62865" bIns="4191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4000" kern="1200" dirty="0" err="1" smtClean="0">
                  <a:solidFill>
                    <a:schemeClr val="bg1"/>
                  </a:solidFill>
                </a:rPr>
                <a:t>Ekspirasyon</a:t>
              </a:r>
              <a:endParaRPr lang="tr-TR" sz="3600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575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Fizyoloji-5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Göğüs duvarı çapının azalması</a:t>
            </a:r>
          </a:p>
          <a:p>
            <a:pPr lvl="1">
              <a:lnSpc>
                <a:spcPct val="150000"/>
              </a:lnSpc>
            </a:pPr>
            <a:r>
              <a:rPr lang="tr-TR" i="1" dirty="0" err="1" smtClean="0"/>
              <a:t>Toraks</a:t>
            </a:r>
            <a:r>
              <a:rPr lang="tr-TR" i="1" dirty="0" smtClean="0"/>
              <a:t> içi hacmi azaltır</a:t>
            </a:r>
          </a:p>
          <a:p>
            <a:pPr lvl="1">
              <a:lnSpc>
                <a:spcPct val="150000"/>
              </a:lnSpc>
            </a:pPr>
            <a:r>
              <a:rPr lang="tr-TR" i="1" dirty="0" err="1" smtClean="0"/>
              <a:t>İntraplevral</a:t>
            </a:r>
            <a:r>
              <a:rPr lang="tr-TR" i="1" dirty="0" smtClean="0"/>
              <a:t> basıncı artar (-5 cmH</a:t>
            </a:r>
            <a:r>
              <a:rPr lang="tr-TR" i="1" baseline="-25000" dirty="0" smtClean="0"/>
              <a:t>2</a:t>
            </a:r>
            <a:r>
              <a:rPr lang="tr-TR" i="1" dirty="0" smtClean="0"/>
              <a:t>O; -7.5 cmH</a:t>
            </a:r>
            <a:r>
              <a:rPr lang="tr-TR" i="1" baseline="-25000" dirty="0" smtClean="0"/>
              <a:t>2</a:t>
            </a:r>
            <a:r>
              <a:rPr lang="tr-TR" i="1" dirty="0" smtClean="0"/>
              <a:t>O)</a:t>
            </a:r>
          </a:p>
          <a:p>
            <a:pPr lvl="1">
              <a:lnSpc>
                <a:spcPct val="150000"/>
              </a:lnSpc>
            </a:pPr>
            <a:r>
              <a:rPr lang="tr-TR" i="1" dirty="0" smtClean="0"/>
              <a:t>Akciğerler söner</a:t>
            </a:r>
          </a:p>
          <a:p>
            <a:pPr lvl="1">
              <a:lnSpc>
                <a:spcPct val="150000"/>
              </a:lnSpc>
            </a:pPr>
            <a:r>
              <a:rPr lang="tr-TR" i="1" dirty="0" err="1" smtClean="0"/>
              <a:t>Alveolar</a:t>
            </a:r>
            <a:r>
              <a:rPr lang="tr-TR" i="1" dirty="0" smtClean="0"/>
              <a:t> basınç artar (1 cmH</a:t>
            </a:r>
            <a:r>
              <a:rPr lang="tr-TR" i="1" baseline="-25000" dirty="0" smtClean="0"/>
              <a:t>2</a:t>
            </a:r>
            <a:r>
              <a:rPr lang="tr-TR" i="1" dirty="0" smtClean="0"/>
              <a:t>O; -1 cmH</a:t>
            </a:r>
            <a:r>
              <a:rPr lang="tr-TR" i="1" baseline="-25000" dirty="0" smtClean="0"/>
              <a:t>2</a:t>
            </a:r>
            <a:r>
              <a:rPr lang="tr-TR" i="1" dirty="0" smtClean="0"/>
              <a:t>O)</a:t>
            </a:r>
          </a:p>
          <a:p>
            <a:pPr lvl="1">
              <a:lnSpc>
                <a:spcPct val="150000"/>
              </a:lnSpc>
            </a:pPr>
            <a:r>
              <a:rPr lang="tr-TR" i="1" dirty="0" smtClean="0"/>
              <a:t>Hava akciğerlerden atmosfere doğru yer değiştirir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195084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Fizyoloji-6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89254" y="1331599"/>
            <a:ext cx="3242342" cy="506398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38" y="1720706"/>
            <a:ext cx="3848100" cy="370840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792" y="1690688"/>
            <a:ext cx="3848100" cy="358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1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Fizyoloji-7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127" y="365125"/>
            <a:ext cx="7471746" cy="608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1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Fizyoloji-8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0" y="1849336"/>
            <a:ext cx="9080500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2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Fizyoloji-9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>
                <a:solidFill>
                  <a:srgbClr val="FF0000"/>
                </a:solidFill>
              </a:rPr>
              <a:t>HİPOKSEMİ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PaO</a:t>
            </a:r>
            <a:r>
              <a:rPr lang="tr-TR" baseline="-25000" dirty="0" smtClean="0"/>
              <a:t>2</a:t>
            </a:r>
            <a:r>
              <a:rPr lang="tr-TR" dirty="0" smtClean="0"/>
              <a:t> düşüklüğü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SaO2 düşüklüğü</a:t>
            </a:r>
          </a:p>
          <a:p>
            <a:pPr lvl="1">
              <a:lnSpc>
                <a:spcPct val="150000"/>
              </a:lnSpc>
            </a:pPr>
            <a:r>
              <a:rPr lang="tr-TR" dirty="0" err="1" smtClean="0"/>
              <a:t>Kapiller</a:t>
            </a:r>
            <a:r>
              <a:rPr lang="tr-TR" dirty="0" smtClean="0"/>
              <a:t> kan PO</a:t>
            </a:r>
            <a:r>
              <a:rPr lang="tr-TR" baseline="-25000" dirty="0" smtClean="0"/>
              <a:t>2</a:t>
            </a:r>
            <a:r>
              <a:rPr lang="tr-TR" dirty="0" smtClean="0"/>
              <a:t> düşüklüğü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PvO</a:t>
            </a:r>
            <a:r>
              <a:rPr lang="tr-TR" baseline="-25000" dirty="0" smtClean="0"/>
              <a:t>2</a:t>
            </a:r>
            <a:r>
              <a:rPr lang="tr-TR" dirty="0" smtClean="0"/>
              <a:t> düşüklüğü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CaCO</a:t>
            </a:r>
            <a:r>
              <a:rPr lang="tr-TR" baseline="-25000" dirty="0" smtClean="0"/>
              <a:t>2</a:t>
            </a:r>
            <a:r>
              <a:rPr lang="tr-TR" dirty="0" smtClean="0"/>
              <a:t> düşüklüğü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>
                <a:solidFill>
                  <a:srgbClr val="FF0000"/>
                </a:solidFill>
              </a:rPr>
              <a:t>DOKU HİPOKSİSİ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Dokudaki PO</a:t>
            </a:r>
            <a:r>
              <a:rPr lang="tr-TR" baseline="-25000" dirty="0" smtClean="0"/>
              <a:t>2</a:t>
            </a:r>
            <a:r>
              <a:rPr lang="tr-TR" dirty="0" smtClean="0"/>
              <a:t> düşüklüğü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03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Fizyoloji-10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851" y="1027906"/>
            <a:ext cx="10815536" cy="562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6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Fizyoloji-11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>
                <a:solidFill>
                  <a:schemeClr val="accent1">
                    <a:lumMod val="50000"/>
                  </a:schemeClr>
                </a:solidFill>
              </a:rPr>
              <a:t>Doku </a:t>
            </a:r>
            <a:r>
              <a:rPr lang="tr-TR" dirty="0" err="1" smtClean="0">
                <a:solidFill>
                  <a:schemeClr val="accent1">
                    <a:lumMod val="50000"/>
                  </a:schemeClr>
                </a:solidFill>
              </a:rPr>
              <a:t>hipoksisi</a:t>
            </a:r>
            <a:r>
              <a:rPr lang="tr-TR" dirty="0" smtClean="0">
                <a:solidFill>
                  <a:schemeClr val="accent1">
                    <a:lumMod val="50000"/>
                  </a:schemeClr>
                </a:solidFill>
              </a:rPr>
              <a:t> neden ortaya çıkar?</a:t>
            </a:r>
          </a:p>
          <a:p>
            <a:pPr lvl="1">
              <a:lnSpc>
                <a:spcPct val="150000"/>
              </a:lnSpc>
            </a:pPr>
            <a:r>
              <a:rPr lang="tr-TR" i="1" dirty="0" smtClean="0"/>
              <a:t>Dokulara oksijen sunumunun azalması</a:t>
            </a:r>
          </a:p>
          <a:p>
            <a:pPr lvl="1">
              <a:lnSpc>
                <a:spcPct val="150000"/>
              </a:lnSpc>
            </a:pPr>
            <a:r>
              <a:rPr lang="tr-TR" i="1" dirty="0" smtClean="0"/>
              <a:t>Doku oksijen gereksiniminin dokuya sunulan oksijeni geçmesi</a:t>
            </a:r>
          </a:p>
          <a:p>
            <a:pPr lvl="1">
              <a:lnSpc>
                <a:spcPct val="150000"/>
              </a:lnSpc>
            </a:pPr>
            <a:r>
              <a:rPr lang="tr-TR" i="1" dirty="0" smtClean="0"/>
              <a:t>Dokunun sunulan oksijeni kullanamaması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212933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Dokulara oksijen sunumunun azalması</a:t>
            </a:r>
            <a:endParaRPr lang="tr-TR" b="1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Nedenleri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24016"/>
            <a:ext cx="3987002" cy="503237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303" y="2674836"/>
            <a:ext cx="23368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5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VO</a:t>
            </a:r>
            <a:r>
              <a:rPr lang="tr-TR" b="1" baseline="-25000" dirty="0" smtClean="0"/>
              <a:t>2</a:t>
            </a:r>
            <a:r>
              <a:rPr lang="tr-TR" b="1" dirty="0" smtClean="0"/>
              <a:t>’nin DO</a:t>
            </a:r>
            <a:r>
              <a:rPr lang="tr-TR" b="1" baseline="-25000" dirty="0" smtClean="0"/>
              <a:t>2</a:t>
            </a:r>
            <a:r>
              <a:rPr lang="tr-TR" b="1" dirty="0" smtClean="0"/>
              <a:t>’yi geçmesi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675125"/>
          </a:xfrm>
        </p:spPr>
        <p:txBody>
          <a:bodyPr/>
          <a:lstStyle/>
          <a:p>
            <a:r>
              <a:rPr lang="tr-TR" dirty="0" smtClean="0"/>
              <a:t>Nedenleri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59350"/>
            <a:ext cx="2336800" cy="1041400"/>
          </a:xfrm>
          <a:prstGeom prst="rect">
            <a:avLst/>
          </a:prstGeom>
        </p:spPr>
      </p:pic>
      <p:sp>
        <p:nvSpPr>
          <p:cNvPr id="7" name="Başlık 1"/>
          <p:cNvSpPr txBox="1">
            <a:spLocks/>
          </p:cNvSpPr>
          <p:nvPr/>
        </p:nvSpPr>
        <p:spPr>
          <a:xfrm>
            <a:off x="762000" y="337098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r-TR" b="1" dirty="0" smtClean="0"/>
              <a:t>Dokunun oksijeni kullanamaması</a:t>
            </a:r>
            <a:endParaRPr lang="tr-TR" b="1" dirty="0"/>
          </a:p>
        </p:txBody>
      </p:sp>
      <p:sp>
        <p:nvSpPr>
          <p:cNvPr id="8" name="İçerik Yer Tutucusu 2"/>
          <p:cNvSpPr>
            <a:spLocks noGrp="1"/>
          </p:cNvSpPr>
          <p:nvPr>
            <p:ph sz="half" idx="1"/>
          </p:nvPr>
        </p:nvSpPr>
        <p:spPr>
          <a:xfrm>
            <a:off x="8272293" y="4556590"/>
            <a:ext cx="2642141" cy="2068681"/>
          </a:xfrm>
        </p:spPr>
        <p:txBody>
          <a:bodyPr/>
          <a:lstStyle/>
          <a:p>
            <a:r>
              <a:rPr lang="tr-TR" dirty="0" smtClean="0"/>
              <a:t>Nedenleri</a:t>
            </a:r>
          </a:p>
          <a:p>
            <a:endParaRPr lang="tr-TR" dirty="0"/>
          </a:p>
        </p:txBody>
      </p:sp>
      <p:pic>
        <p:nvPicPr>
          <p:cNvPr id="9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272293" y="5108958"/>
            <a:ext cx="23368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Sınıflama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6418634" cy="503237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tr-TR" dirty="0" smtClean="0"/>
              <a:t>Nedenlerine göre</a:t>
            </a:r>
          </a:p>
          <a:p>
            <a:pPr lvl="1">
              <a:lnSpc>
                <a:spcPct val="120000"/>
              </a:lnSpc>
            </a:pPr>
            <a:r>
              <a:rPr lang="tr-TR" i="1" dirty="0" err="1" smtClean="0"/>
              <a:t>Pulmoner</a:t>
            </a:r>
            <a:r>
              <a:rPr lang="tr-TR" i="1" dirty="0" smtClean="0"/>
              <a:t> </a:t>
            </a:r>
          </a:p>
          <a:p>
            <a:pPr lvl="1">
              <a:lnSpc>
                <a:spcPct val="120000"/>
              </a:lnSpc>
            </a:pPr>
            <a:r>
              <a:rPr lang="tr-TR" i="1" dirty="0" err="1" smtClean="0"/>
              <a:t>Ekstrapulmoner</a:t>
            </a:r>
            <a:endParaRPr lang="tr-TR" i="1" dirty="0" smtClean="0"/>
          </a:p>
          <a:p>
            <a:pPr lvl="1">
              <a:lnSpc>
                <a:spcPct val="120000"/>
              </a:lnSpc>
            </a:pPr>
            <a:endParaRPr lang="tr-TR" dirty="0" smtClean="0"/>
          </a:p>
          <a:p>
            <a:pPr>
              <a:lnSpc>
                <a:spcPct val="120000"/>
              </a:lnSpc>
            </a:pPr>
            <a:r>
              <a:rPr lang="tr-TR" dirty="0" smtClean="0"/>
              <a:t>Gaz değişimindeki öncelikli bulguya göre</a:t>
            </a:r>
          </a:p>
          <a:p>
            <a:pPr lvl="1">
              <a:lnSpc>
                <a:spcPct val="120000"/>
              </a:lnSpc>
            </a:pPr>
            <a:r>
              <a:rPr lang="tr-TR" i="1" dirty="0" err="1" smtClean="0"/>
              <a:t>Hipoksemik</a:t>
            </a:r>
            <a:endParaRPr lang="tr-TR" i="1" dirty="0" smtClean="0"/>
          </a:p>
          <a:p>
            <a:pPr lvl="1">
              <a:lnSpc>
                <a:spcPct val="120000"/>
              </a:lnSpc>
            </a:pPr>
            <a:r>
              <a:rPr lang="tr-TR" i="1" dirty="0" err="1" smtClean="0"/>
              <a:t>Hiperkarbik</a:t>
            </a:r>
            <a:endParaRPr lang="tr-TR" i="1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7846979" y="1825624"/>
            <a:ext cx="5181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tr-TR" dirty="0" smtClean="0"/>
              <a:t>Klinik olarak</a:t>
            </a:r>
          </a:p>
          <a:p>
            <a:pPr lvl="1">
              <a:lnSpc>
                <a:spcPct val="120000"/>
              </a:lnSpc>
            </a:pPr>
            <a:r>
              <a:rPr lang="tr-TR" i="1" dirty="0" smtClean="0"/>
              <a:t>Tip I </a:t>
            </a:r>
          </a:p>
          <a:p>
            <a:pPr lvl="1">
              <a:lnSpc>
                <a:spcPct val="120000"/>
              </a:lnSpc>
            </a:pPr>
            <a:r>
              <a:rPr lang="tr-TR" i="1" dirty="0" smtClean="0"/>
              <a:t>Tip II</a:t>
            </a:r>
          </a:p>
          <a:p>
            <a:pPr lvl="1">
              <a:lnSpc>
                <a:spcPct val="120000"/>
              </a:lnSpc>
            </a:pPr>
            <a:r>
              <a:rPr lang="tr-TR" i="1" dirty="0" smtClean="0"/>
              <a:t>Tip III</a:t>
            </a:r>
          </a:p>
          <a:p>
            <a:pPr lvl="1">
              <a:lnSpc>
                <a:spcPct val="120000"/>
              </a:lnSpc>
            </a:pPr>
            <a:r>
              <a:rPr lang="tr-TR" i="1" dirty="0" smtClean="0"/>
              <a:t>Tip IV</a:t>
            </a:r>
          </a:p>
          <a:p>
            <a:pPr>
              <a:lnSpc>
                <a:spcPct val="110000"/>
              </a:lnSpc>
            </a:pPr>
            <a:r>
              <a:rPr lang="tr-TR" dirty="0" smtClean="0"/>
              <a:t>Süresine göre</a:t>
            </a:r>
          </a:p>
          <a:p>
            <a:pPr lvl="1">
              <a:lnSpc>
                <a:spcPct val="110000"/>
              </a:lnSpc>
            </a:pPr>
            <a:r>
              <a:rPr lang="tr-TR" i="1" dirty="0" smtClean="0"/>
              <a:t>Akut</a:t>
            </a:r>
          </a:p>
          <a:p>
            <a:pPr lvl="1">
              <a:lnSpc>
                <a:spcPct val="110000"/>
              </a:lnSpc>
            </a:pPr>
            <a:r>
              <a:rPr lang="tr-TR" i="1" dirty="0" smtClean="0"/>
              <a:t>Kronik</a:t>
            </a:r>
          </a:p>
          <a:p>
            <a:pPr lvl="1">
              <a:lnSpc>
                <a:spcPct val="110000"/>
              </a:lnSpc>
            </a:pPr>
            <a:r>
              <a:rPr lang="tr-TR" i="1" dirty="0" smtClean="0"/>
              <a:t>Akut on kronik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38297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Sınıflama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398" y="621412"/>
            <a:ext cx="4763040" cy="580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0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Ventilasyon</a:t>
            </a:r>
            <a:r>
              <a:rPr lang="tr-TR" dirty="0" smtClean="0"/>
              <a:t> </a:t>
            </a:r>
            <a:r>
              <a:rPr lang="tr-TR" dirty="0" err="1" smtClean="0"/>
              <a:t>perfüzyon</a:t>
            </a:r>
            <a:r>
              <a:rPr lang="tr-TR" dirty="0" smtClean="0"/>
              <a:t> bozukluğu (V/</a:t>
            </a:r>
            <a:r>
              <a:rPr lang="tr-TR" dirty="0" err="1" smtClean="0"/>
              <a:t>Q</a:t>
            </a:r>
            <a:r>
              <a:rPr lang="tr-TR" dirty="0" smtClean="0"/>
              <a:t>)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2171700"/>
            <a:ext cx="8763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7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Klinik bulgular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115" y="660400"/>
            <a:ext cx="5384800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8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Sınıflama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250" y="556010"/>
            <a:ext cx="4591455" cy="597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Hiperkapninin</a:t>
            </a:r>
            <a:r>
              <a:rPr lang="tr-TR" dirty="0" smtClean="0"/>
              <a:t> mekanizması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0" y="1690688"/>
            <a:ext cx="7658100" cy="42291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867" y="1100138"/>
            <a:ext cx="6731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85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Klinik bulgular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754" y="1541278"/>
            <a:ext cx="7794287" cy="531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CO</a:t>
            </a:r>
            <a:r>
              <a:rPr lang="tr-TR" baseline="-25000" dirty="0" smtClean="0"/>
              <a:t>2</a:t>
            </a:r>
            <a:r>
              <a:rPr lang="tr-TR" dirty="0" smtClean="0"/>
              <a:t> narkozu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Akut </a:t>
            </a:r>
            <a:r>
              <a:rPr lang="tr-TR" dirty="0" err="1" smtClean="0"/>
              <a:t>dekompanze</a:t>
            </a:r>
            <a:r>
              <a:rPr lang="tr-TR" dirty="0" smtClean="0"/>
              <a:t> </a:t>
            </a:r>
            <a:r>
              <a:rPr lang="tr-TR" dirty="0" err="1" smtClean="0"/>
              <a:t>respirauar</a:t>
            </a:r>
            <a:r>
              <a:rPr lang="tr-TR" dirty="0" smtClean="0"/>
              <a:t> </a:t>
            </a:r>
            <a:r>
              <a:rPr lang="tr-TR" dirty="0" err="1" smtClean="0"/>
              <a:t>asidoz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Bulgular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Bilinçte bozulma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Ani hipotansiyon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Solunum ve dolaşım </a:t>
            </a:r>
            <a:r>
              <a:rPr lang="tr-TR" dirty="0" err="1" smtClean="0"/>
              <a:t>arresti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369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CO</a:t>
            </a:r>
            <a:r>
              <a:rPr lang="tr-TR" baseline="-25000" dirty="0" smtClean="0"/>
              <a:t>2</a:t>
            </a:r>
            <a:r>
              <a:rPr lang="tr-TR" dirty="0" smtClean="0"/>
              <a:t> narkozu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Kronik </a:t>
            </a:r>
            <a:r>
              <a:rPr lang="tr-TR" dirty="0" err="1" smtClean="0"/>
              <a:t>hiperkapnide</a:t>
            </a:r>
            <a:r>
              <a:rPr lang="tr-TR" dirty="0" smtClean="0"/>
              <a:t> solunum merkezinin 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CO</a:t>
            </a:r>
            <a:r>
              <a:rPr lang="tr-TR" baseline="-25000" dirty="0" smtClean="0"/>
              <a:t>2</a:t>
            </a:r>
            <a:r>
              <a:rPr lang="tr-TR" dirty="0" smtClean="0"/>
              <a:t> duyarlılığı azalmış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O</a:t>
            </a:r>
            <a:r>
              <a:rPr lang="tr-TR" baseline="-25000" dirty="0" smtClean="0"/>
              <a:t>2</a:t>
            </a:r>
            <a:r>
              <a:rPr lang="tr-TR" dirty="0" smtClean="0"/>
              <a:t> duyarlılığı ise artmıştır (</a:t>
            </a:r>
            <a:r>
              <a:rPr lang="tr-TR" dirty="0" err="1" smtClean="0"/>
              <a:t>hipoksemiye</a:t>
            </a:r>
            <a:r>
              <a:rPr lang="tr-TR" dirty="0" smtClean="0"/>
              <a:t> duyarlılık artmıştır)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Yüksek konsantrasyonda O</a:t>
            </a:r>
            <a:r>
              <a:rPr lang="tr-TR" baseline="-25000" dirty="0" smtClean="0"/>
              <a:t>2</a:t>
            </a:r>
            <a:r>
              <a:rPr lang="tr-TR" dirty="0" smtClean="0"/>
              <a:t> uygulaması solunum merkezini </a:t>
            </a:r>
            <a:r>
              <a:rPr lang="tr-TR" dirty="0" err="1" smtClean="0"/>
              <a:t>inhibe</a:t>
            </a:r>
            <a:r>
              <a:rPr lang="tr-TR" dirty="0" smtClean="0"/>
              <a:t> eder ve CO</a:t>
            </a:r>
            <a:r>
              <a:rPr lang="tr-TR" baseline="-25000" dirty="0" smtClean="0"/>
              <a:t>2</a:t>
            </a:r>
            <a:r>
              <a:rPr lang="tr-TR" dirty="0" smtClean="0"/>
              <a:t> birikmesine neden olur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Bunu önlemek için kronik </a:t>
            </a:r>
            <a:r>
              <a:rPr lang="tr-TR" dirty="0" err="1" smtClean="0"/>
              <a:t>hiperkarbik</a:t>
            </a:r>
            <a:r>
              <a:rPr lang="tr-TR" dirty="0" smtClean="0"/>
              <a:t> hastalara düşük konsantrasyonda oksijen uygulanmalıdır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2106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Tanı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Öncelikle solunum yetmezliğinden şüphe edilmelidir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solidFill>
                  <a:srgbClr val="FF0000"/>
                </a:solidFill>
              </a:rPr>
              <a:t>Kesin tanı: AKG analizi</a:t>
            </a:r>
          </a:p>
          <a:p>
            <a:pPr>
              <a:lnSpc>
                <a:spcPct val="150000"/>
              </a:lnSpc>
            </a:pPr>
            <a:r>
              <a:rPr lang="tr-TR" dirty="0" err="1" smtClean="0"/>
              <a:t>Hipoksemi</a:t>
            </a:r>
            <a:r>
              <a:rPr lang="tr-TR" dirty="0" smtClean="0"/>
              <a:t> ve </a:t>
            </a:r>
            <a:r>
              <a:rPr lang="tr-TR" dirty="0" err="1" smtClean="0"/>
              <a:t>hiperkapninin</a:t>
            </a:r>
            <a:r>
              <a:rPr lang="tr-TR" dirty="0" smtClean="0"/>
              <a:t> SSS ve KVS bulgu ve belirtilerinin hiçbirisi sadece solunum yetmezliğine özgü değildir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879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Tanı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1322557"/>
            <a:ext cx="89408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4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Tedavi</a:t>
            </a:r>
            <a:r>
              <a:rPr lang="tr-TR" dirty="0" smtClean="0"/>
              <a:t>-</a:t>
            </a:r>
            <a:r>
              <a:rPr lang="tr-TR" dirty="0" err="1" smtClean="0"/>
              <a:t>hipoksemik</a:t>
            </a:r>
            <a:r>
              <a:rPr lang="tr-TR" dirty="0" smtClean="0"/>
              <a:t> hastada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Destekleyici tedavi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Yaşamı tehdit eden </a:t>
            </a:r>
            <a:r>
              <a:rPr lang="tr-TR" dirty="0" err="1" smtClean="0"/>
              <a:t>hipokseminin</a:t>
            </a:r>
            <a:r>
              <a:rPr lang="tr-TR" dirty="0" smtClean="0"/>
              <a:t> düzeltilmesi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Yaşamı tehdit eden </a:t>
            </a:r>
            <a:r>
              <a:rPr lang="tr-TR" dirty="0" err="1" smtClean="0"/>
              <a:t>hiperkapni</a:t>
            </a:r>
            <a:r>
              <a:rPr lang="tr-TR" dirty="0" smtClean="0"/>
              <a:t> ve </a:t>
            </a:r>
            <a:r>
              <a:rPr lang="tr-TR" dirty="0" err="1" smtClean="0"/>
              <a:t>respiratuar</a:t>
            </a:r>
            <a:r>
              <a:rPr lang="tr-TR" dirty="0" smtClean="0"/>
              <a:t> </a:t>
            </a:r>
            <a:r>
              <a:rPr lang="tr-TR" dirty="0" err="1" smtClean="0"/>
              <a:t>asidozun</a:t>
            </a:r>
            <a:r>
              <a:rPr lang="tr-TR" dirty="0" smtClean="0"/>
              <a:t> düzeltilmesi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Kalp debisi ve doku oksijen sunumunun normal düzeylerde olması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Altta yatan nedene yönelik tedavi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510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1279322401"/>
              </p:ext>
            </p:extLst>
          </p:nvPr>
        </p:nvGraphicFramePr>
        <p:xfrm>
          <a:off x="-1031131" y="58366"/>
          <a:ext cx="10992254" cy="6750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483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297" y="1498662"/>
            <a:ext cx="6537405" cy="4834044"/>
          </a:xfrm>
          <a:prstGeom prst="rect">
            <a:avLst/>
          </a:prstGeom>
        </p:spPr>
      </p:pic>
      <p:sp>
        <p:nvSpPr>
          <p:cNvPr id="3" name="Başlık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dirty="0" err="1">
                <a:solidFill>
                  <a:srgbClr val="FF0000"/>
                </a:solidFill>
              </a:rPr>
              <a:t>İ</a:t>
            </a:r>
            <a:r>
              <a:rPr lang="tr-TR" dirty="0" err="1" smtClean="0">
                <a:solidFill>
                  <a:srgbClr val="FF0000"/>
                </a:solidFill>
              </a:rPr>
              <a:t>nvazif</a:t>
            </a:r>
            <a:r>
              <a:rPr lang="tr-TR" dirty="0" smtClean="0">
                <a:solidFill>
                  <a:srgbClr val="FF0000"/>
                </a:solidFill>
              </a:rPr>
              <a:t> solunum desteği-MV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7241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dirty="0" err="1" smtClean="0">
                <a:solidFill>
                  <a:srgbClr val="FF0000"/>
                </a:solidFill>
              </a:rPr>
              <a:t>Non-invazif</a:t>
            </a:r>
            <a:r>
              <a:rPr lang="tr-TR" dirty="0" smtClean="0">
                <a:solidFill>
                  <a:srgbClr val="FF0000"/>
                </a:solidFill>
              </a:rPr>
              <a:t> solunum desteği-yüz maskesi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828" y="1420238"/>
            <a:ext cx="7378344" cy="493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049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dirty="0" err="1" smtClean="0">
                <a:solidFill>
                  <a:srgbClr val="FF0000"/>
                </a:solidFill>
              </a:rPr>
              <a:t>Non-invazif</a:t>
            </a:r>
            <a:r>
              <a:rPr lang="tr-TR" dirty="0" smtClean="0">
                <a:solidFill>
                  <a:srgbClr val="FF0000"/>
                </a:solidFill>
              </a:rPr>
              <a:t> solunum desteği-</a:t>
            </a:r>
            <a:r>
              <a:rPr lang="tr-TR" dirty="0" err="1" smtClean="0">
                <a:solidFill>
                  <a:srgbClr val="FF0000"/>
                </a:solidFill>
              </a:rPr>
              <a:t>Helmet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438" y="1386867"/>
            <a:ext cx="5588000" cy="49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854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dirty="0" err="1" smtClean="0">
                <a:solidFill>
                  <a:srgbClr val="FF0000"/>
                </a:solidFill>
              </a:rPr>
              <a:t>Non-invazif</a:t>
            </a:r>
            <a:r>
              <a:rPr lang="tr-TR" dirty="0" smtClean="0">
                <a:solidFill>
                  <a:srgbClr val="FF0000"/>
                </a:solidFill>
              </a:rPr>
              <a:t> solunum desteği-HFNC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08" y="1066816"/>
            <a:ext cx="4027251" cy="552693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867" y="2228430"/>
            <a:ext cx="5924685" cy="38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075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SOT-nazal </a:t>
            </a:r>
            <a:r>
              <a:rPr lang="tr-TR" dirty="0" err="1" smtClean="0">
                <a:solidFill>
                  <a:srgbClr val="FF0000"/>
                </a:solidFill>
              </a:rPr>
              <a:t>kanüller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92" y="2162106"/>
            <a:ext cx="4492569" cy="3168109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7112540" y="1561942"/>
            <a:ext cx="4241260" cy="132343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000" dirty="0" err="1" smtClean="0"/>
              <a:t>İnspiratuar</a:t>
            </a:r>
            <a:r>
              <a:rPr lang="tr-TR" sz="2000" dirty="0" smtClean="0"/>
              <a:t> oksijen konsantrasyonu</a:t>
            </a:r>
          </a:p>
          <a:p>
            <a:pPr marL="285750" indent="-285750">
              <a:buFont typeface="Arial" charset="0"/>
              <a:buChar char="•"/>
            </a:pPr>
            <a:r>
              <a:rPr lang="tr-TR" sz="2000" dirty="0" smtClean="0"/>
              <a:t> Oksijen akım hızı</a:t>
            </a:r>
          </a:p>
          <a:p>
            <a:pPr marL="285750" indent="-285750">
              <a:buFont typeface="Arial" charset="0"/>
              <a:buChar char="•"/>
            </a:pPr>
            <a:r>
              <a:rPr lang="tr-TR" sz="2000" dirty="0" smtClean="0"/>
              <a:t>Hastanın </a:t>
            </a:r>
            <a:r>
              <a:rPr lang="tr-TR" sz="2000" dirty="0" err="1" smtClean="0"/>
              <a:t>inspiratuar</a:t>
            </a:r>
            <a:r>
              <a:rPr lang="tr-TR" sz="2000" dirty="0" smtClean="0"/>
              <a:t> gaz akım hızına</a:t>
            </a:r>
          </a:p>
          <a:p>
            <a:pPr marL="285750" indent="-285750">
              <a:buFont typeface="Arial" charset="0"/>
              <a:buChar char="•"/>
            </a:pPr>
            <a:r>
              <a:rPr lang="tr-TR" sz="2000" dirty="0" err="1" smtClean="0"/>
              <a:t>Nazofarinks</a:t>
            </a:r>
            <a:r>
              <a:rPr lang="tr-TR" sz="2000" dirty="0" smtClean="0"/>
              <a:t> hacmine bağlıdır</a:t>
            </a:r>
            <a:endParaRPr lang="tr-TR" sz="20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6096000" y="3687252"/>
            <a:ext cx="5856051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dirty="0" err="1" smtClean="0"/>
              <a:t>İnspiratuar</a:t>
            </a:r>
            <a:r>
              <a:rPr lang="tr-TR" sz="2800" dirty="0" smtClean="0"/>
              <a:t> oksijen akım hızının her 1 L/</a:t>
            </a:r>
            <a:r>
              <a:rPr lang="tr-TR" sz="2800" dirty="0" err="1" smtClean="0"/>
              <a:t>dk’sı</a:t>
            </a:r>
            <a:r>
              <a:rPr lang="tr-TR" sz="2800" dirty="0" smtClean="0"/>
              <a:t> için </a:t>
            </a:r>
            <a:r>
              <a:rPr lang="tr-TR" sz="2800" dirty="0" err="1" smtClean="0"/>
              <a:t>inspiratuar</a:t>
            </a:r>
            <a:r>
              <a:rPr lang="tr-TR" sz="2800" dirty="0" smtClean="0"/>
              <a:t> oksijen konsantrasyonu %3-4 artar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5389123" y="5885111"/>
            <a:ext cx="5964677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dirty="0" smtClean="0"/>
              <a:t>Maksimum oksijen akım hızı 4-6 L/</a:t>
            </a:r>
            <a:r>
              <a:rPr lang="tr-TR" sz="2800" dirty="0" err="1" smtClean="0"/>
              <a:t>dk</a:t>
            </a:r>
            <a:r>
              <a:rPr lang="tr-TR" sz="2800" dirty="0" smtClean="0"/>
              <a:t>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3073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SOT-oksijen maskesi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548" y="1690688"/>
            <a:ext cx="7364784" cy="471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6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87" y="2159541"/>
            <a:ext cx="5146375" cy="432002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3788" y="2159541"/>
            <a:ext cx="6642775" cy="3665436"/>
          </a:xfrm>
          <a:prstGeom prst="rect">
            <a:avLst/>
          </a:prstGeom>
        </p:spPr>
      </p:pic>
      <p:sp>
        <p:nvSpPr>
          <p:cNvPr id="7" name="Başlık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>
                <a:solidFill>
                  <a:srgbClr val="FF0000"/>
                </a:solidFill>
              </a:rPr>
              <a:t>SOT-Yüksek akımlı (Venturi) maske 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2112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99290" y="170572"/>
            <a:ext cx="10515600" cy="1325563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SOT-Yüksek akımlı (</a:t>
            </a:r>
            <a:r>
              <a:rPr lang="tr-TR" dirty="0" err="1" smtClean="0">
                <a:solidFill>
                  <a:srgbClr val="FF0000"/>
                </a:solidFill>
              </a:rPr>
              <a:t>Venturi</a:t>
            </a:r>
            <a:r>
              <a:rPr lang="tr-TR" dirty="0" smtClean="0">
                <a:solidFill>
                  <a:srgbClr val="FF0000"/>
                </a:solidFill>
              </a:rPr>
              <a:t>) maske 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882" y="1690688"/>
            <a:ext cx="8341063" cy="491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Maskeler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7313579" cy="4351338"/>
          </a:xfrm>
        </p:spPr>
        <p:txBody>
          <a:bodyPr>
            <a:normAutofit/>
          </a:bodyPr>
          <a:lstStyle/>
          <a:p>
            <a:r>
              <a:rPr lang="tr-TR" dirty="0" smtClean="0"/>
              <a:t>Standart maskeler</a:t>
            </a:r>
          </a:p>
          <a:p>
            <a:pPr lvl="1"/>
            <a:r>
              <a:rPr lang="tr-TR" dirty="0" smtClean="0"/>
              <a:t>Akım hızı: 4-6 L/</a:t>
            </a:r>
            <a:r>
              <a:rPr lang="tr-TR" dirty="0" err="1" smtClean="0"/>
              <a:t>dk</a:t>
            </a:r>
            <a:r>
              <a:rPr lang="tr-TR" dirty="0" smtClean="0"/>
              <a:t> (geri solumayı önlemek için)</a:t>
            </a:r>
          </a:p>
          <a:p>
            <a:pPr lvl="1"/>
            <a:r>
              <a:rPr lang="tr-TR" dirty="0" err="1" smtClean="0"/>
              <a:t>İnspiratuar</a:t>
            </a:r>
            <a:r>
              <a:rPr lang="tr-TR" dirty="0" smtClean="0"/>
              <a:t> O2 konsantrasyonu: %50-60</a:t>
            </a:r>
          </a:p>
          <a:p>
            <a:r>
              <a:rPr lang="tr-TR" dirty="0" err="1" smtClean="0"/>
              <a:t>Venturi</a:t>
            </a:r>
            <a:r>
              <a:rPr lang="tr-TR" dirty="0" smtClean="0"/>
              <a:t> maskeleri</a:t>
            </a:r>
          </a:p>
          <a:p>
            <a:pPr lvl="1"/>
            <a:r>
              <a:rPr lang="tr-TR" dirty="0" err="1" smtClean="0"/>
              <a:t>İnspiratuar</a:t>
            </a:r>
            <a:r>
              <a:rPr lang="tr-TR" dirty="0" smtClean="0"/>
              <a:t> O2 konsantrasyonu: %24-50 arasında</a:t>
            </a:r>
          </a:p>
          <a:p>
            <a:r>
              <a:rPr lang="tr-TR" dirty="0" smtClean="0"/>
              <a:t>Geri </a:t>
            </a:r>
            <a:r>
              <a:rPr lang="tr-TR" dirty="0" err="1" smtClean="0"/>
              <a:t>solumasız</a:t>
            </a:r>
            <a:r>
              <a:rPr lang="tr-TR" dirty="0" smtClean="0"/>
              <a:t> maskeler</a:t>
            </a:r>
          </a:p>
          <a:p>
            <a:pPr lvl="1"/>
            <a:r>
              <a:rPr lang="tr-TR" dirty="0" smtClean="0"/>
              <a:t>%100 oksijen uygulanabilir</a:t>
            </a:r>
          </a:p>
          <a:p>
            <a:r>
              <a:rPr lang="tr-TR" dirty="0" smtClean="0"/>
              <a:t>Kısmi geri solumalı maskeler</a:t>
            </a:r>
          </a:p>
          <a:p>
            <a:pPr lvl="1"/>
            <a:r>
              <a:rPr lang="tr-TR" dirty="0" smtClean="0"/>
              <a:t>%100 oksijen uygulanabilir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9709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ECMO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320" y="1027906"/>
            <a:ext cx="5951706" cy="535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9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err="1" smtClean="0"/>
              <a:t>Respiratuar</a:t>
            </a:r>
            <a:r>
              <a:rPr lang="tr-TR" dirty="0" smtClean="0"/>
              <a:t> </a:t>
            </a:r>
            <a:r>
              <a:rPr lang="tr-TR" dirty="0" err="1" smtClean="0"/>
              <a:t>asidozun</a:t>
            </a:r>
            <a:r>
              <a:rPr lang="tr-TR" dirty="0" smtClean="0"/>
              <a:t> düzeltilmesi gerekir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V</a:t>
            </a:r>
            <a:r>
              <a:rPr lang="tr-TR" baseline="-25000" dirty="0" smtClean="0"/>
              <a:t>A</a:t>
            </a:r>
            <a:r>
              <a:rPr lang="tr-TR" dirty="0" smtClean="0"/>
              <a:t>  ve havayolu açıklığının artırılması</a:t>
            </a:r>
          </a:p>
          <a:p>
            <a:pPr lvl="1">
              <a:lnSpc>
                <a:spcPct val="150000"/>
              </a:lnSpc>
            </a:pPr>
            <a:r>
              <a:rPr lang="tr-TR" dirty="0" err="1" smtClean="0"/>
              <a:t>Sekresyonların</a:t>
            </a:r>
            <a:r>
              <a:rPr lang="tr-TR" dirty="0" smtClean="0"/>
              <a:t> temizlenmesi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Öksürüğün teşviki</a:t>
            </a:r>
          </a:p>
          <a:p>
            <a:pPr lvl="1">
              <a:lnSpc>
                <a:spcPct val="150000"/>
              </a:lnSpc>
            </a:pPr>
            <a:r>
              <a:rPr lang="tr-TR" dirty="0" err="1" smtClean="0"/>
              <a:t>Postural</a:t>
            </a:r>
            <a:r>
              <a:rPr lang="tr-TR" dirty="0" smtClean="0"/>
              <a:t> drenaj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Göğüs fizyoterapisi</a:t>
            </a:r>
          </a:p>
          <a:p>
            <a:pPr>
              <a:lnSpc>
                <a:spcPct val="150000"/>
              </a:lnSpc>
            </a:pPr>
            <a:r>
              <a:rPr lang="tr-TR" dirty="0" err="1" smtClean="0"/>
              <a:t>Hiperkapni</a:t>
            </a:r>
            <a:r>
              <a:rPr lang="tr-TR" dirty="0" smtClean="0"/>
              <a:t> devam eder veya kötüleşirse MV </a:t>
            </a:r>
            <a:endParaRPr lang="tr-TR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Tedavi-</a:t>
            </a:r>
            <a:r>
              <a:rPr lang="tr-TR" dirty="0" err="1" smtClean="0"/>
              <a:t>hiperkapnik</a:t>
            </a:r>
            <a:r>
              <a:rPr lang="tr-TR" dirty="0" smtClean="0"/>
              <a:t> hastada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75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57655" y="4528563"/>
            <a:ext cx="10515600" cy="1325563"/>
          </a:xfrm>
        </p:spPr>
        <p:txBody>
          <a:bodyPr/>
          <a:lstStyle/>
          <a:p>
            <a:pPr algn="r"/>
            <a:r>
              <a:rPr lang="tr-TR" b="1" dirty="0" smtClean="0">
                <a:solidFill>
                  <a:srgbClr val="FF0000"/>
                </a:solidFill>
              </a:rPr>
              <a:t>TEŞEKKÜRLER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08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5302</TotalTime>
  <Words>618</Words>
  <Application>Microsoft Macintosh PowerPoint</Application>
  <PresentationFormat>Geniş Ekran</PresentationFormat>
  <Paragraphs>176</Paragraphs>
  <Slides>42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6" baseType="lpstr">
      <vt:lpstr>Calibri</vt:lpstr>
      <vt:lpstr>Calibri Light</vt:lpstr>
      <vt:lpstr>Arial</vt:lpstr>
      <vt:lpstr>Office Teması</vt:lpstr>
      <vt:lpstr>Akut Solunum Yetmezliği Covid-19 özelinde ventilasyon stratejileri </vt:lpstr>
      <vt:lpstr>Tanım</vt:lpstr>
      <vt:lpstr>Etyoloji</vt:lpstr>
      <vt:lpstr>Solunum sisteminin görevi</vt:lpstr>
      <vt:lpstr>Fizyoloji-1</vt:lpstr>
      <vt:lpstr>Fizyoloji-2</vt:lpstr>
      <vt:lpstr>Fizyoloji-3</vt:lpstr>
      <vt:lpstr>Fizyoloji-4</vt:lpstr>
      <vt:lpstr>Fizyoloji-5</vt:lpstr>
      <vt:lpstr>Fizyoloji-6</vt:lpstr>
      <vt:lpstr>Fizyoloji-7</vt:lpstr>
      <vt:lpstr>Fizyoloji-8</vt:lpstr>
      <vt:lpstr>Fizyoloji-9</vt:lpstr>
      <vt:lpstr>Fizyoloji-10</vt:lpstr>
      <vt:lpstr>Fizyoloji-11</vt:lpstr>
      <vt:lpstr>Dokulara oksijen sunumunun azalması</vt:lpstr>
      <vt:lpstr>VO2’nin DO2’yi geçmesi</vt:lpstr>
      <vt:lpstr>Sınıflama</vt:lpstr>
      <vt:lpstr>Sınıflama</vt:lpstr>
      <vt:lpstr>Ventilasyon perfüzyon bozukluğu (V/Q)</vt:lpstr>
      <vt:lpstr>Klinik bulgular</vt:lpstr>
      <vt:lpstr>Sınıflama</vt:lpstr>
      <vt:lpstr>Hiperkapninin mekanizması </vt:lpstr>
      <vt:lpstr>Klinik bulgular</vt:lpstr>
      <vt:lpstr>CO2 narkozu</vt:lpstr>
      <vt:lpstr>CO2 narkozu</vt:lpstr>
      <vt:lpstr>Tanı</vt:lpstr>
      <vt:lpstr>Tanı</vt:lpstr>
      <vt:lpstr>Tedavi-hipoksemik hastada</vt:lpstr>
      <vt:lpstr>PowerPoint Sunusu</vt:lpstr>
      <vt:lpstr>PowerPoint Sunusu</vt:lpstr>
      <vt:lpstr>PowerPoint Sunusu</vt:lpstr>
      <vt:lpstr>PowerPoint Sunusu</vt:lpstr>
      <vt:lpstr>PowerPoint Sunusu</vt:lpstr>
      <vt:lpstr>SOT-nazal kanüller</vt:lpstr>
      <vt:lpstr>SOT-oksijen maskesi</vt:lpstr>
      <vt:lpstr>PowerPoint Sunusu</vt:lpstr>
      <vt:lpstr>SOT-Yüksek akımlı (Venturi) maske </vt:lpstr>
      <vt:lpstr>Maskeler</vt:lpstr>
      <vt:lpstr>ECMO</vt:lpstr>
      <vt:lpstr>Tedavi-hiperkapnik hastada</vt:lpstr>
      <vt:lpstr>TEŞEKKÜRLER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Akut Solunum Yetmezliği</dc:title>
  <dc:creator>Microsoft Office User</dc:creator>
  <cp:lastModifiedBy>Microsoft Office User</cp:lastModifiedBy>
  <cp:revision>35</cp:revision>
  <dcterms:created xsi:type="dcterms:W3CDTF">2020-04-24T18:34:24Z</dcterms:created>
  <dcterms:modified xsi:type="dcterms:W3CDTF">2021-11-01T10:08:53Z</dcterms:modified>
</cp:coreProperties>
</file>