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4009" r:id="rId2"/>
    <p:sldMasterId id="2147483982" r:id="rId3"/>
  </p:sldMasterIdLst>
  <p:notesMasterIdLst>
    <p:notesMasterId r:id="rId39"/>
  </p:notesMasterIdLst>
  <p:handoutMasterIdLst>
    <p:handoutMasterId r:id="rId40"/>
  </p:handoutMasterIdLst>
  <p:sldIdLst>
    <p:sldId id="341" r:id="rId4"/>
    <p:sldId id="264" r:id="rId5"/>
    <p:sldId id="262" r:id="rId6"/>
    <p:sldId id="256" r:id="rId7"/>
    <p:sldId id="257" r:id="rId8"/>
    <p:sldId id="333" r:id="rId9"/>
    <p:sldId id="267" r:id="rId10"/>
    <p:sldId id="316" r:id="rId11"/>
    <p:sldId id="317" r:id="rId12"/>
    <p:sldId id="331" r:id="rId13"/>
    <p:sldId id="318" r:id="rId14"/>
    <p:sldId id="322" r:id="rId15"/>
    <p:sldId id="325" r:id="rId16"/>
    <p:sldId id="326" r:id="rId17"/>
    <p:sldId id="327" r:id="rId18"/>
    <p:sldId id="328" r:id="rId19"/>
    <p:sldId id="329" r:id="rId20"/>
    <p:sldId id="330" r:id="rId21"/>
    <p:sldId id="258" r:id="rId22"/>
    <p:sldId id="269" r:id="rId23"/>
    <p:sldId id="270" r:id="rId24"/>
    <p:sldId id="271" r:id="rId25"/>
    <p:sldId id="272" r:id="rId26"/>
    <p:sldId id="337" r:id="rId27"/>
    <p:sldId id="338" r:id="rId28"/>
    <p:sldId id="339" r:id="rId29"/>
    <p:sldId id="274" r:id="rId30"/>
    <p:sldId id="342" r:id="rId31"/>
    <p:sldId id="275" r:id="rId32"/>
    <p:sldId id="277" r:id="rId33"/>
    <p:sldId id="278" r:id="rId34"/>
    <p:sldId id="324" r:id="rId35"/>
    <p:sldId id="279" r:id="rId36"/>
    <p:sldId id="280" r:id="rId37"/>
    <p:sldId id="340" r:id="rId38"/>
  </p:sldIdLst>
  <p:sldSz cx="9144000" cy="6858000" type="screen4x3"/>
  <p:notesSz cx="9710738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91A518F-36F0-4623-9A2F-696CDA7C87F5}">
          <p14:sldIdLst>
            <p14:sldId id="341"/>
            <p14:sldId id="264"/>
            <p14:sldId id="262"/>
            <p14:sldId id="256"/>
            <p14:sldId id="257"/>
            <p14:sldId id="333"/>
            <p14:sldId id="267"/>
            <p14:sldId id="316"/>
            <p14:sldId id="317"/>
            <p14:sldId id="331"/>
            <p14:sldId id="318"/>
            <p14:sldId id="322"/>
            <p14:sldId id="325"/>
            <p14:sldId id="326"/>
            <p14:sldId id="327"/>
            <p14:sldId id="328"/>
            <p14:sldId id="329"/>
            <p14:sldId id="330"/>
            <p14:sldId id="258"/>
            <p14:sldId id="269"/>
            <p14:sldId id="270"/>
            <p14:sldId id="271"/>
            <p14:sldId id="272"/>
            <p14:sldId id="337"/>
            <p14:sldId id="338"/>
            <p14:sldId id="339"/>
            <p14:sldId id="274"/>
            <p14:sldId id="342"/>
            <p14:sldId id="275"/>
            <p14:sldId id="277"/>
            <p14:sldId id="278"/>
            <p14:sldId id="324"/>
            <p14:sldId id="279"/>
            <p14:sldId id="280"/>
            <p14:sldId id="3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9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05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E4"/>
    <a:srgbClr val="FFFFFF"/>
    <a:srgbClr val="CCECFF"/>
    <a:srgbClr val="F66004"/>
    <a:srgbClr val="FF6600"/>
    <a:srgbClr val="EAEAEA"/>
    <a:srgbClr val="660066"/>
    <a:srgbClr val="1D1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3" autoAdjust="0"/>
    <p:restoredTop sz="92945"/>
  </p:normalViewPr>
  <p:slideViewPr>
    <p:cSldViewPr>
      <p:cViewPr varScale="1">
        <p:scale>
          <a:sx n="104" d="100"/>
          <a:sy n="104" d="100"/>
        </p:scale>
        <p:origin x="1800" y="208"/>
      </p:cViewPr>
      <p:guideLst>
        <p:guide orient="horz" pos="179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810" y="-96"/>
      </p:cViewPr>
      <p:guideLst>
        <p:guide orient="horz" pos="2160"/>
        <p:guide pos="30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5B1662-D086-47B3-9755-6C14E5DCA6ED}" type="doc">
      <dgm:prSet loTypeId="urn:microsoft.com/office/officeart/2008/layout/IncreasingCircleProcess" loCatId="list" qsTypeId="urn:microsoft.com/office/officeart/2005/8/quickstyle/simple5" qsCatId="simple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98E0E38A-EDB6-42A6-9921-7856D3B787EB}">
      <dgm:prSet phldrT="[Text]" custT="1"/>
      <dgm:spPr/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3200" b="1" dirty="0">
              <a:latin typeface="+mj-lt"/>
            </a:rPr>
            <a:t>1956</a:t>
          </a:r>
        </a:p>
      </dgm:t>
    </dgm:pt>
    <dgm:pt modelId="{2E098079-6DB6-4BA1-9868-B37C0BB37F9F}" type="parTrans" cxnId="{D4D87742-945D-4E99-881F-204E7C0C755B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57266C17-6B01-4D0F-BFA5-3083A4B326CE}" type="sibTrans" cxnId="{D4D87742-945D-4E99-881F-204E7C0C755B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A31B8ECD-22E7-457D-8291-1FE5CCD26EF2}">
      <dgm:prSet phldrT="[Text]" custT="1"/>
      <dgm:spPr/>
      <dgm:t>
        <a:bodyPr/>
        <a:lstStyle/>
        <a:p>
          <a:r>
            <a:rPr lang="tr-TR" sz="2000" b="1" dirty="0">
              <a:latin typeface="+mj-lt"/>
            </a:rPr>
            <a:t>Löfstedt ve von Reis</a:t>
          </a:r>
        </a:p>
      </dgm:t>
    </dgm:pt>
    <dgm:pt modelId="{5F1738AC-F106-4748-8B17-CD7A26CFE9E9}" type="parTrans" cxnId="{71DFDC23-51B8-4802-8880-EF1C65B787DD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BEA6CD19-AD55-425A-8268-B800ACF3C1FF}" type="sibTrans" cxnId="{71DFDC23-51B8-4802-8880-EF1C65B787DD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F10C198E-F9BC-4043-B600-614C15C0DEE7}">
      <dgm:prSet phldrT="[Text]" custT="1"/>
      <dgm:spPr/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3200" b="1" dirty="0">
              <a:latin typeface="+mj-lt"/>
            </a:rPr>
            <a:t>1959</a:t>
          </a:r>
        </a:p>
      </dgm:t>
    </dgm:pt>
    <dgm:pt modelId="{3C72D4A2-D74B-49A7-961E-70A8E7E5CD74}" type="parTrans" cxnId="{A850FAF1-AE01-4A77-9473-E52B7F196482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3C007B1B-CF6E-406B-A0BB-DD39824434C7}" type="sibTrans" cxnId="{A850FAF1-AE01-4A77-9473-E52B7F196482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3262F5C8-F7DB-42DA-98A1-161B9CA320AE}">
      <dgm:prSet phldrT="[Text]" custT="1"/>
      <dgm:spPr/>
      <dgm:t>
        <a:bodyPr/>
        <a:lstStyle/>
        <a:p>
          <a:r>
            <a:rPr lang="tr-TR" sz="2000" b="1" dirty="0">
              <a:latin typeface="+mj-lt"/>
            </a:rPr>
            <a:t>President’s Komisyonu</a:t>
          </a:r>
        </a:p>
      </dgm:t>
    </dgm:pt>
    <dgm:pt modelId="{8577684C-E1C9-4FD2-934F-548891BE2616}" type="parTrans" cxnId="{348BE066-A843-401E-8D9A-2EC659B82785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514B29EB-8183-4048-8CA7-73D252338432}" type="sibTrans" cxnId="{348BE066-A843-401E-8D9A-2EC659B82785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3C93B549-B010-46A7-BC99-B0537DB82627}">
      <dgm:prSet phldrT="[Text]" custT="1"/>
      <dgm:spPr/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3200" b="1" dirty="0">
              <a:latin typeface="+mj-lt"/>
            </a:rPr>
            <a:t>1968</a:t>
          </a:r>
        </a:p>
      </dgm:t>
    </dgm:pt>
    <dgm:pt modelId="{B7BF9A8E-42B8-4539-8C67-DD0E0B502A8C}" type="parTrans" cxnId="{CA44F1DB-BCF2-4C4F-8600-36F736724321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090469ED-9856-49B1-ADF9-11EF9155B046}" type="sibTrans" cxnId="{CA44F1DB-BCF2-4C4F-8600-36F736724321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C5442B2F-2F06-4E5F-88EB-AD38413BF1CF}">
      <dgm:prSet phldrT="[Text]" custT="1"/>
      <dgm:spPr/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3200" b="1" dirty="0">
              <a:latin typeface="+mj-lt"/>
            </a:rPr>
            <a:t>1981</a:t>
          </a:r>
        </a:p>
      </dgm:t>
    </dgm:pt>
    <dgm:pt modelId="{EA1B8B3C-033A-4529-A1C7-ED4ABE409323}" type="parTrans" cxnId="{1C0B4170-7501-4923-B953-0D6E346C4C6E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66E1AA15-6F63-4668-AA0C-59125A15DBD7}" type="sibTrans" cxnId="{1C0B4170-7501-4923-B953-0D6E346C4C6E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353CAEF0-071F-4588-9B0F-E844753576B3}">
      <dgm:prSet phldrT="[Text]" custT="1"/>
      <dgm:spPr/>
      <dgm:t>
        <a:bodyPr/>
        <a:lstStyle/>
        <a:p>
          <a:r>
            <a:rPr lang="tr-TR" sz="2000" b="1" dirty="0">
              <a:latin typeface="+mj-lt"/>
            </a:rPr>
            <a:t>Mollaret ve Goulon</a:t>
          </a:r>
        </a:p>
      </dgm:t>
    </dgm:pt>
    <dgm:pt modelId="{9557D84F-3101-40BD-A2C5-8571C2036151}" type="parTrans" cxnId="{48A3AF0D-6A48-44FE-871C-5BDBF2FC1CA5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C8B86909-C3B7-43A1-AB96-D610F2A5A063}" type="sibTrans" cxnId="{48A3AF0D-6A48-44FE-871C-5BDBF2FC1CA5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41735759-BA79-4F49-881C-6C6972D3A63C}">
      <dgm:prSet phldrT="[Text]" custT="1"/>
      <dgm:spPr/>
      <dgm:t>
        <a:bodyPr/>
        <a:lstStyle/>
        <a:p>
          <a:r>
            <a:rPr lang="tr-TR" sz="2000" b="1" dirty="0">
              <a:latin typeface="+mj-lt"/>
            </a:rPr>
            <a:t>Harvard Kurulu</a:t>
          </a:r>
        </a:p>
      </dgm:t>
    </dgm:pt>
    <dgm:pt modelId="{1500C984-83A7-4198-88BA-0E1D2C73563D}" type="parTrans" cxnId="{6F84F716-9880-4FE4-88D0-FE2280B4BCF3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9ABC4225-8015-4E50-B2E4-B3DC0EAFBE86}" type="sibTrans" cxnId="{6F84F716-9880-4FE4-88D0-FE2280B4BCF3}">
      <dgm:prSet/>
      <dgm:spPr/>
      <dgm:t>
        <a:bodyPr/>
        <a:lstStyle/>
        <a:p>
          <a:endParaRPr lang="tr-TR" sz="3200" b="1">
            <a:latin typeface="+mj-lt"/>
          </a:endParaRPr>
        </a:p>
      </dgm:t>
    </dgm:pt>
    <dgm:pt modelId="{6B60B9D5-7026-4EDD-BDE6-00E722DB8E28}" type="pres">
      <dgm:prSet presAssocID="{D75B1662-D086-47B3-9755-6C14E5DCA6ED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F9313FBA-7C4A-4549-BB64-D9D835707AA3}" type="pres">
      <dgm:prSet presAssocID="{98E0E38A-EDB6-42A6-9921-7856D3B787EB}" presName="composite" presStyleCnt="0"/>
      <dgm:spPr/>
    </dgm:pt>
    <dgm:pt modelId="{429D5BB0-6061-4DEF-9A59-7A4BC86C43B5}" type="pres">
      <dgm:prSet presAssocID="{98E0E38A-EDB6-42A6-9921-7856D3B787EB}" presName="BackAccent" presStyleLbl="bgShp" presStyleIdx="0" presStyleCnt="4"/>
      <dgm:spPr/>
    </dgm:pt>
    <dgm:pt modelId="{5253998E-76F0-45C4-BE6B-7BD1A7F7F7CB}" type="pres">
      <dgm:prSet presAssocID="{98E0E38A-EDB6-42A6-9921-7856D3B787EB}" presName="Accent" presStyleLbl="alignNode1" presStyleIdx="0" presStyleCnt="4"/>
      <dgm:spPr/>
    </dgm:pt>
    <dgm:pt modelId="{0274BCD9-2AD9-49C3-9FDD-0B971EAE2F04}" type="pres">
      <dgm:prSet presAssocID="{98E0E38A-EDB6-42A6-9921-7856D3B787EB}" presName="Child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AF302DAC-A5DA-4629-BEB8-3D75E5BD4CF2}" type="pres">
      <dgm:prSet presAssocID="{98E0E38A-EDB6-42A6-9921-7856D3B787EB}" presName="Parent" presStyleLbl="revTx" presStyleIdx="1" presStyleCnt="8">
        <dgm:presLayoutVars>
          <dgm:chMax val="1"/>
          <dgm:chPref val="1"/>
          <dgm:bulletEnabled val="1"/>
        </dgm:presLayoutVars>
      </dgm:prSet>
      <dgm:spPr/>
    </dgm:pt>
    <dgm:pt modelId="{B665732B-4244-4181-8E83-6BFE9ADF1F97}" type="pres">
      <dgm:prSet presAssocID="{57266C17-6B01-4D0F-BFA5-3083A4B326CE}" presName="sibTrans" presStyleCnt="0"/>
      <dgm:spPr/>
    </dgm:pt>
    <dgm:pt modelId="{86F7A5A3-B608-451F-8484-4FE803ADADF3}" type="pres">
      <dgm:prSet presAssocID="{F10C198E-F9BC-4043-B600-614C15C0DEE7}" presName="composite" presStyleCnt="0"/>
      <dgm:spPr/>
    </dgm:pt>
    <dgm:pt modelId="{CA290331-D089-42D1-BB52-D6401E63DC89}" type="pres">
      <dgm:prSet presAssocID="{F10C198E-F9BC-4043-B600-614C15C0DEE7}" presName="BackAccent" presStyleLbl="bgShp" presStyleIdx="1" presStyleCnt="4"/>
      <dgm:spPr/>
    </dgm:pt>
    <dgm:pt modelId="{321DC84E-6EE7-456A-913F-7BE1D26E2511}" type="pres">
      <dgm:prSet presAssocID="{F10C198E-F9BC-4043-B600-614C15C0DEE7}" presName="Accent" presStyleLbl="alignNode1" presStyleIdx="1" presStyleCnt="4"/>
      <dgm:spPr/>
    </dgm:pt>
    <dgm:pt modelId="{1C8414FF-7DEF-4E54-8FC6-5648A27A5591}" type="pres">
      <dgm:prSet presAssocID="{F10C198E-F9BC-4043-B600-614C15C0DEE7}" presName="Child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EA0D09CB-2A69-42D5-B020-F1818F145094}" type="pres">
      <dgm:prSet presAssocID="{F10C198E-F9BC-4043-B600-614C15C0DEE7}" presName="Parent" presStyleLbl="revTx" presStyleIdx="3" presStyleCnt="8">
        <dgm:presLayoutVars>
          <dgm:chMax val="1"/>
          <dgm:chPref val="1"/>
          <dgm:bulletEnabled val="1"/>
        </dgm:presLayoutVars>
      </dgm:prSet>
      <dgm:spPr/>
    </dgm:pt>
    <dgm:pt modelId="{62E81025-348C-49DC-A2AB-500A875FEF2D}" type="pres">
      <dgm:prSet presAssocID="{3C007B1B-CF6E-406B-A0BB-DD39824434C7}" presName="sibTrans" presStyleCnt="0"/>
      <dgm:spPr/>
    </dgm:pt>
    <dgm:pt modelId="{B1F5A867-4424-4B2A-AD03-873EAD4199BD}" type="pres">
      <dgm:prSet presAssocID="{3C93B549-B010-46A7-BC99-B0537DB82627}" presName="composite" presStyleCnt="0"/>
      <dgm:spPr/>
    </dgm:pt>
    <dgm:pt modelId="{A5643690-AFA9-494B-9E24-18291F278DE6}" type="pres">
      <dgm:prSet presAssocID="{3C93B549-B010-46A7-BC99-B0537DB82627}" presName="BackAccent" presStyleLbl="bgShp" presStyleIdx="2" presStyleCnt="4"/>
      <dgm:spPr/>
    </dgm:pt>
    <dgm:pt modelId="{C9769542-697B-4819-9549-942FC2CB997C}" type="pres">
      <dgm:prSet presAssocID="{3C93B549-B010-46A7-BC99-B0537DB82627}" presName="Accent" presStyleLbl="alignNode1" presStyleIdx="2" presStyleCnt="4"/>
      <dgm:spPr/>
    </dgm:pt>
    <dgm:pt modelId="{F4516940-8AB6-4F94-B69B-F993162A2047}" type="pres">
      <dgm:prSet presAssocID="{3C93B549-B010-46A7-BC99-B0537DB82627}" presName="Child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E7F9B843-664A-4CF9-9DDD-7E141EEABE5F}" type="pres">
      <dgm:prSet presAssocID="{3C93B549-B010-46A7-BC99-B0537DB82627}" presName="Parent" presStyleLbl="revTx" presStyleIdx="5" presStyleCnt="8">
        <dgm:presLayoutVars>
          <dgm:chMax val="1"/>
          <dgm:chPref val="1"/>
          <dgm:bulletEnabled val="1"/>
        </dgm:presLayoutVars>
      </dgm:prSet>
      <dgm:spPr/>
    </dgm:pt>
    <dgm:pt modelId="{2C552771-1D6B-485E-B537-6CCFB6C50055}" type="pres">
      <dgm:prSet presAssocID="{090469ED-9856-49B1-ADF9-11EF9155B046}" presName="sibTrans" presStyleCnt="0"/>
      <dgm:spPr/>
    </dgm:pt>
    <dgm:pt modelId="{D33235E5-74B6-45F9-8885-FB6B4C100282}" type="pres">
      <dgm:prSet presAssocID="{C5442B2F-2F06-4E5F-88EB-AD38413BF1CF}" presName="composite" presStyleCnt="0"/>
      <dgm:spPr/>
    </dgm:pt>
    <dgm:pt modelId="{3F6C30F8-DD07-4BD2-A40F-BA237FE22E97}" type="pres">
      <dgm:prSet presAssocID="{C5442B2F-2F06-4E5F-88EB-AD38413BF1CF}" presName="BackAccent" presStyleLbl="bgShp" presStyleIdx="3" presStyleCnt="4"/>
      <dgm:spPr/>
    </dgm:pt>
    <dgm:pt modelId="{C6388039-ECF1-4CB3-953F-4EA968A422A6}" type="pres">
      <dgm:prSet presAssocID="{C5442B2F-2F06-4E5F-88EB-AD38413BF1CF}" presName="Accent" presStyleLbl="alignNode1" presStyleIdx="3" presStyleCnt="4"/>
      <dgm:spPr/>
    </dgm:pt>
    <dgm:pt modelId="{7AAEFDEB-257B-4450-8CA9-C34E6628A98C}" type="pres">
      <dgm:prSet presAssocID="{C5442B2F-2F06-4E5F-88EB-AD38413BF1CF}" presName="Child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5EFA3FC7-8F5D-4339-869B-1644E4179FED}" type="pres">
      <dgm:prSet presAssocID="{C5442B2F-2F06-4E5F-88EB-AD38413BF1CF}" presName="Parent" presStyleLbl="revTx" presStyleIdx="7" presStyleCnt="8">
        <dgm:presLayoutVars>
          <dgm:chMax val="1"/>
          <dgm:chPref val="1"/>
          <dgm:bulletEnabled val="1"/>
        </dgm:presLayoutVars>
      </dgm:prSet>
      <dgm:spPr/>
    </dgm:pt>
  </dgm:ptLst>
  <dgm:cxnLst>
    <dgm:cxn modelId="{6262C504-D59E-4664-8EF3-79C09A88632C}" type="presOf" srcId="{3C93B549-B010-46A7-BC99-B0537DB82627}" destId="{E7F9B843-664A-4CF9-9DDD-7E141EEABE5F}" srcOrd="0" destOrd="0" presId="urn:microsoft.com/office/officeart/2008/layout/IncreasingCircleProcess"/>
    <dgm:cxn modelId="{48A3AF0D-6A48-44FE-871C-5BDBF2FC1CA5}" srcId="{F10C198E-F9BC-4043-B600-614C15C0DEE7}" destId="{353CAEF0-071F-4588-9B0F-E844753576B3}" srcOrd="0" destOrd="0" parTransId="{9557D84F-3101-40BD-A2C5-8571C2036151}" sibTransId="{C8B86909-C3B7-43A1-AB96-D610F2A5A063}"/>
    <dgm:cxn modelId="{9E713210-45D7-4785-8679-63F1017B58B0}" type="presOf" srcId="{3262F5C8-F7DB-42DA-98A1-161B9CA320AE}" destId="{7AAEFDEB-257B-4450-8CA9-C34E6628A98C}" srcOrd="0" destOrd="0" presId="urn:microsoft.com/office/officeart/2008/layout/IncreasingCircleProcess"/>
    <dgm:cxn modelId="{523F3D16-3F1C-4D29-ADFA-9DC6D16FC55A}" type="presOf" srcId="{41735759-BA79-4F49-881C-6C6972D3A63C}" destId="{F4516940-8AB6-4F94-B69B-F993162A2047}" srcOrd="0" destOrd="0" presId="urn:microsoft.com/office/officeart/2008/layout/IncreasingCircleProcess"/>
    <dgm:cxn modelId="{6F84F716-9880-4FE4-88D0-FE2280B4BCF3}" srcId="{3C93B549-B010-46A7-BC99-B0537DB82627}" destId="{41735759-BA79-4F49-881C-6C6972D3A63C}" srcOrd="0" destOrd="0" parTransId="{1500C984-83A7-4198-88BA-0E1D2C73563D}" sibTransId="{9ABC4225-8015-4E50-B2E4-B3DC0EAFBE86}"/>
    <dgm:cxn modelId="{85761317-CCF7-44FA-85E7-B22D3C9757DD}" type="presOf" srcId="{C5442B2F-2F06-4E5F-88EB-AD38413BF1CF}" destId="{5EFA3FC7-8F5D-4339-869B-1644E4179FED}" srcOrd="0" destOrd="0" presId="urn:microsoft.com/office/officeart/2008/layout/IncreasingCircleProcess"/>
    <dgm:cxn modelId="{F0F78D22-4E10-4370-8C1C-CB39E3445B2F}" type="presOf" srcId="{353CAEF0-071F-4588-9B0F-E844753576B3}" destId="{1C8414FF-7DEF-4E54-8FC6-5648A27A5591}" srcOrd="0" destOrd="0" presId="urn:microsoft.com/office/officeart/2008/layout/IncreasingCircleProcess"/>
    <dgm:cxn modelId="{71DFDC23-51B8-4802-8880-EF1C65B787DD}" srcId="{98E0E38A-EDB6-42A6-9921-7856D3B787EB}" destId="{A31B8ECD-22E7-457D-8291-1FE5CCD26EF2}" srcOrd="0" destOrd="0" parTransId="{5F1738AC-F106-4748-8B17-CD7A26CFE9E9}" sibTransId="{BEA6CD19-AD55-425A-8268-B800ACF3C1FF}"/>
    <dgm:cxn modelId="{D7DD883C-C607-415C-98A7-187571767D34}" type="presOf" srcId="{F10C198E-F9BC-4043-B600-614C15C0DEE7}" destId="{EA0D09CB-2A69-42D5-B020-F1818F145094}" srcOrd="0" destOrd="0" presId="urn:microsoft.com/office/officeart/2008/layout/IncreasingCircleProcess"/>
    <dgm:cxn modelId="{D4D87742-945D-4E99-881F-204E7C0C755B}" srcId="{D75B1662-D086-47B3-9755-6C14E5DCA6ED}" destId="{98E0E38A-EDB6-42A6-9921-7856D3B787EB}" srcOrd="0" destOrd="0" parTransId="{2E098079-6DB6-4BA1-9868-B37C0BB37F9F}" sibTransId="{57266C17-6B01-4D0F-BFA5-3083A4B326CE}"/>
    <dgm:cxn modelId="{348BE066-A843-401E-8D9A-2EC659B82785}" srcId="{C5442B2F-2F06-4E5F-88EB-AD38413BF1CF}" destId="{3262F5C8-F7DB-42DA-98A1-161B9CA320AE}" srcOrd="0" destOrd="0" parTransId="{8577684C-E1C9-4FD2-934F-548891BE2616}" sibTransId="{514B29EB-8183-4048-8CA7-73D252338432}"/>
    <dgm:cxn modelId="{1C0B4170-7501-4923-B953-0D6E346C4C6E}" srcId="{D75B1662-D086-47B3-9755-6C14E5DCA6ED}" destId="{C5442B2F-2F06-4E5F-88EB-AD38413BF1CF}" srcOrd="3" destOrd="0" parTransId="{EA1B8B3C-033A-4529-A1C7-ED4ABE409323}" sibTransId="{66E1AA15-6F63-4668-AA0C-59125A15DBD7}"/>
    <dgm:cxn modelId="{9445CA7D-8F27-4172-8136-C6F35C33B390}" type="presOf" srcId="{98E0E38A-EDB6-42A6-9921-7856D3B787EB}" destId="{AF302DAC-A5DA-4629-BEB8-3D75E5BD4CF2}" srcOrd="0" destOrd="0" presId="urn:microsoft.com/office/officeart/2008/layout/IncreasingCircleProcess"/>
    <dgm:cxn modelId="{77CF028D-49FC-49DC-8961-9FCC1166C437}" type="presOf" srcId="{D75B1662-D086-47B3-9755-6C14E5DCA6ED}" destId="{6B60B9D5-7026-4EDD-BDE6-00E722DB8E28}" srcOrd="0" destOrd="0" presId="urn:microsoft.com/office/officeart/2008/layout/IncreasingCircleProcess"/>
    <dgm:cxn modelId="{CA44F1DB-BCF2-4C4F-8600-36F736724321}" srcId="{D75B1662-D086-47B3-9755-6C14E5DCA6ED}" destId="{3C93B549-B010-46A7-BC99-B0537DB82627}" srcOrd="2" destOrd="0" parTransId="{B7BF9A8E-42B8-4539-8C67-DD0E0B502A8C}" sibTransId="{090469ED-9856-49B1-ADF9-11EF9155B046}"/>
    <dgm:cxn modelId="{A850FAF1-AE01-4A77-9473-E52B7F196482}" srcId="{D75B1662-D086-47B3-9755-6C14E5DCA6ED}" destId="{F10C198E-F9BC-4043-B600-614C15C0DEE7}" srcOrd="1" destOrd="0" parTransId="{3C72D4A2-D74B-49A7-961E-70A8E7E5CD74}" sibTransId="{3C007B1B-CF6E-406B-A0BB-DD39824434C7}"/>
    <dgm:cxn modelId="{506B75FA-C96F-4732-AA35-E445F5C2B5C6}" type="presOf" srcId="{A31B8ECD-22E7-457D-8291-1FE5CCD26EF2}" destId="{0274BCD9-2AD9-49C3-9FDD-0B971EAE2F04}" srcOrd="0" destOrd="0" presId="urn:microsoft.com/office/officeart/2008/layout/IncreasingCircleProcess"/>
    <dgm:cxn modelId="{32114641-B4BA-4CCC-99DD-F3D2CCB0870B}" type="presParOf" srcId="{6B60B9D5-7026-4EDD-BDE6-00E722DB8E28}" destId="{F9313FBA-7C4A-4549-BB64-D9D835707AA3}" srcOrd="0" destOrd="0" presId="urn:microsoft.com/office/officeart/2008/layout/IncreasingCircleProcess"/>
    <dgm:cxn modelId="{2591AA49-03D5-42BA-9C96-C30D269BBC9F}" type="presParOf" srcId="{F9313FBA-7C4A-4549-BB64-D9D835707AA3}" destId="{429D5BB0-6061-4DEF-9A59-7A4BC86C43B5}" srcOrd="0" destOrd="0" presId="urn:microsoft.com/office/officeart/2008/layout/IncreasingCircleProcess"/>
    <dgm:cxn modelId="{DC08E6B0-29A6-4853-A20C-ECE4CEC1EEDC}" type="presParOf" srcId="{F9313FBA-7C4A-4549-BB64-D9D835707AA3}" destId="{5253998E-76F0-45C4-BE6B-7BD1A7F7F7CB}" srcOrd="1" destOrd="0" presId="urn:microsoft.com/office/officeart/2008/layout/IncreasingCircleProcess"/>
    <dgm:cxn modelId="{3F328614-46E5-4BDF-8015-27084A10FD02}" type="presParOf" srcId="{F9313FBA-7C4A-4549-BB64-D9D835707AA3}" destId="{0274BCD9-2AD9-49C3-9FDD-0B971EAE2F04}" srcOrd="2" destOrd="0" presId="urn:microsoft.com/office/officeart/2008/layout/IncreasingCircleProcess"/>
    <dgm:cxn modelId="{CEE4F075-EBAC-48A5-865A-CE3D6F49C928}" type="presParOf" srcId="{F9313FBA-7C4A-4549-BB64-D9D835707AA3}" destId="{AF302DAC-A5DA-4629-BEB8-3D75E5BD4CF2}" srcOrd="3" destOrd="0" presId="urn:microsoft.com/office/officeart/2008/layout/IncreasingCircleProcess"/>
    <dgm:cxn modelId="{8D492ACF-253D-41A6-AB17-289D5D2344D0}" type="presParOf" srcId="{6B60B9D5-7026-4EDD-BDE6-00E722DB8E28}" destId="{B665732B-4244-4181-8E83-6BFE9ADF1F97}" srcOrd="1" destOrd="0" presId="urn:microsoft.com/office/officeart/2008/layout/IncreasingCircleProcess"/>
    <dgm:cxn modelId="{D709CE39-B906-484D-9323-9BA74E300A1A}" type="presParOf" srcId="{6B60B9D5-7026-4EDD-BDE6-00E722DB8E28}" destId="{86F7A5A3-B608-451F-8484-4FE803ADADF3}" srcOrd="2" destOrd="0" presId="urn:microsoft.com/office/officeart/2008/layout/IncreasingCircleProcess"/>
    <dgm:cxn modelId="{3A0081E8-4A53-4DD9-883B-B4DDB123E6B7}" type="presParOf" srcId="{86F7A5A3-B608-451F-8484-4FE803ADADF3}" destId="{CA290331-D089-42D1-BB52-D6401E63DC89}" srcOrd="0" destOrd="0" presId="urn:microsoft.com/office/officeart/2008/layout/IncreasingCircleProcess"/>
    <dgm:cxn modelId="{EE1EF3DE-FA81-4D1C-9337-66B8143FCA9B}" type="presParOf" srcId="{86F7A5A3-B608-451F-8484-4FE803ADADF3}" destId="{321DC84E-6EE7-456A-913F-7BE1D26E2511}" srcOrd="1" destOrd="0" presId="urn:microsoft.com/office/officeart/2008/layout/IncreasingCircleProcess"/>
    <dgm:cxn modelId="{E7EE7432-0C4D-4554-9F3F-A4171572B696}" type="presParOf" srcId="{86F7A5A3-B608-451F-8484-4FE803ADADF3}" destId="{1C8414FF-7DEF-4E54-8FC6-5648A27A5591}" srcOrd="2" destOrd="0" presId="urn:microsoft.com/office/officeart/2008/layout/IncreasingCircleProcess"/>
    <dgm:cxn modelId="{7C385685-5385-4260-B6C5-AB2299024A1A}" type="presParOf" srcId="{86F7A5A3-B608-451F-8484-4FE803ADADF3}" destId="{EA0D09CB-2A69-42D5-B020-F1818F145094}" srcOrd="3" destOrd="0" presId="urn:microsoft.com/office/officeart/2008/layout/IncreasingCircleProcess"/>
    <dgm:cxn modelId="{C1D8916E-03BB-4C5A-B53C-B4AE8E4B08D8}" type="presParOf" srcId="{6B60B9D5-7026-4EDD-BDE6-00E722DB8E28}" destId="{62E81025-348C-49DC-A2AB-500A875FEF2D}" srcOrd="3" destOrd="0" presId="urn:microsoft.com/office/officeart/2008/layout/IncreasingCircleProcess"/>
    <dgm:cxn modelId="{B9C6EE62-40AB-4D8A-AE5C-AC14631360D9}" type="presParOf" srcId="{6B60B9D5-7026-4EDD-BDE6-00E722DB8E28}" destId="{B1F5A867-4424-4B2A-AD03-873EAD4199BD}" srcOrd="4" destOrd="0" presId="urn:microsoft.com/office/officeart/2008/layout/IncreasingCircleProcess"/>
    <dgm:cxn modelId="{3AE294D7-F524-4B91-BD64-53A0A1DC2839}" type="presParOf" srcId="{B1F5A867-4424-4B2A-AD03-873EAD4199BD}" destId="{A5643690-AFA9-494B-9E24-18291F278DE6}" srcOrd="0" destOrd="0" presId="urn:microsoft.com/office/officeart/2008/layout/IncreasingCircleProcess"/>
    <dgm:cxn modelId="{DBB3F587-C4EC-41C6-8217-4AE4AEB5FFDD}" type="presParOf" srcId="{B1F5A867-4424-4B2A-AD03-873EAD4199BD}" destId="{C9769542-697B-4819-9549-942FC2CB997C}" srcOrd="1" destOrd="0" presId="urn:microsoft.com/office/officeart/2008/layout/IncreasingCircleProcess"/>
    <dgm:cxn modelId="{8C1AB60F-C2A2-47FD-9CD9-95FC51CA1CA2}" type="presParOf" srcId="{B1F5A867-4424-4B2A-AD03-873EAD4199BD}" destId="{F4516940-8AB6-4F94-B69B-F993162A2047}" srcOrd="2" destOrd="0" presId="urn:microsoft.com/office/officeart/2008/layout/IncreasingCircleProcess"/>
    <dgm:cxn modelId="{E6D7B137-372F-46B7-BD52-B564673816CB}" type="presParOf" srcId="{B1F5A867-4424-4B2A-AD03-873EAD4199BD}" destId="{E7F9B843-664A-4CF9-9DDD-7E141EEABE5F}" srcOrd="3" destOrd="0" presId="urn:microsoft.com/office/officeart/2008/layout/IncreasingCircleProcess"/>
    <dgm:cxn modelId="{0271D9B6-AAA5-45CB-9C2B-C80B11D44051}" type="presParOf" srcId="{6B60B9D5-7026-4EDD-BDE6-00E722DB8E28}" destId="{2C552771-1D6B-485E-B537-6CCFB6C50055}" srcOrd="5" destOrd="0" presId="urn:microsoft.com/office/officeart/2008/layout/IncreasingCircleProcess"/>
    <dgm:cxn modelId="{67B4E7ED-0607-4669-8F79-80DCE77634E6}" type="presParOf" srcId="{6B60B9D5-7026-4EDD-BDE6-00E722DB8E28}" destId="{D33235E5-74B6-45F9-8885-FB6B4C100282}" srcOrd="6" destOrd="0" presId="urn:microsoft.com/office/officeart/2008/layout/IncreasingCircleProcess"/>
    <dgm:cxn modelId="{9F6390AE-F82C-42C4-9B7D-F3B424E1F796}" type="presParOf" srcId="{D33235E5-74B6-45F9-8885-FB6B4C100282}" destId="{3F6C30F8-DD07-4BD2-A40F-BA237FE22E97}" srcOrd="0" destOrd="0" presId="urn:microsoft.com/office/officeart/2008/layout/IncreasingCircleProcess"/>
    <dgm:cxn modelId="{BCC73966-B6F9-4B9C-9C6D-89CAC4A6E30D}" type="presParOf" srcId="{D33235E5-74B6-45F9-8885-FB6B4C100282}" destId="{C6388039-ECF1-4CB3-953F-4EA968A422A6}" srcOrd="1" destOrd="0" presId="urn:microsoft.com/office/officeart/2008/layout/IncreasingCircleProcess"/>
    <dgm:cxn modelId="{5668112D-0041-4678-B0D1-2BA65257DC8F}" type="presParOf" srcId="{D33235E5-74B6-45F9-8885-FB6B4C100282}" destId="{7AAEFDEB-257B-4450-8CA9-C34E6628A98C}" srcOrd="2" destOrd="0" presId="urn:microsoft.com/office/officeart/2008/layout/IncreasingCircleProcess"/>
    <dgm:cxn modelId="{1AD1FB44-23A8-4AFE-A1A7-CFCFC0B7320F}" type="presParOf" srcId="{D33235E5-74B6-45F9-8885-FB6B4C100282}" destId="{5EFA3FC7-8F5D-4339-869B-1644E4179FED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6A0F40-9583-4A7A-8F60-F58EA0079B8A}" type="doc">
      <dgm:prSet loTypeId="urn:microsoft.com/office/officeart/2005/8/layout/cycle3" loCatId="cycl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6EDB369D-A860-4A9E-98FA-35D895CE706D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000" b="1" dirty="0">
              <a:solidFill>
                <a:schemeClr val="tx1"/>
              </a:solidFill>
            </a:rPr>
            <a:t>İSKEMİ, İNFARKTÜS KANAMA</a:t>
          </a:r>
        </a:p>
      </dgm:t>
    </dgm:pt>
    <dgm:pt modelId="{3F31B3D6-4643-424A-938D-CCB11F26738C}" type="parTrans" cxnId="{16451092-AB58-4FB5-A836-02FA97F675D8}">
      <dgm:prSet/>
      <dgm:spPr/>
      <dgm:t>
        <a:bodyPr/>
        <a:lstStyle/>
        <a:p>
          <a:endParaRPr lang="tr-TR" sz="1800" b="1"/>
        </a:p>
      </dgm:t>
    </dgm:pt>
    <dgm:pt modelId="{C76824B8-0745-420A-B673-9F37CC9D0698}" type="sibTrans" cxnId="{16451092-AB58-4FB5-A836-02FA97F675D8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endParaRPr lang="tr-TR" sz="1800" b="1"/>
        </a:p>
      </dgm:t>
    </dgm:pt>
    <dgm:pt modelId="{D008BDFB-9457-4D01-98EA-B9E1103813C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tr-TR" sz="2400" b="1" dirty="0"/>
            <a:t>İKB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tr-TR" sz="2400" b="1" dirty="0"/>
            <a:t>ARTIŞI</a:t>
          </a:r>
        </a:p>
      </dgm:t>
    </dgm:pt>
    <dgm:pt modelId="{139A76CA-7947-493B-A94A-7D060BE8A6C4}" type="parTrans" cxnId="{0B8D4FE2-E0AB-4136-B147-9144BB9BF9C9}">
      <dgm:prSet/>
      <dgm:spPr/>
      <dgm:t>
        <a:bodyPr/>
        <a:lstStyle/>
        <a:p>
          <a:endParaRPr lang="tr-TR" sz="1800" b="1"/>
        </a:p>
      </dgm:t>
    </dgm:pt>
    <dgm:pt modelId="{68F121A5-C1BB-4720-A025-24217B39AF91}" type="sibTrans" cxnId="{0B8D4FE2-E0AB-4136-B147-9144BB9BF9C9}">
      <dgm:prSet/>
      <dgm:spPr/>
      <dgm:t>
        <a:bodyPr/>
        <a:lstStyle/>
        <a:p>
          <a:endParaRPr lang="tr-TR" sz="1800" b="1"/>
        </a:p>
      </dgm:t>
    </dgm:pt>
    <dgm:pt modelId="{FC814405-8996-459C-A568-BD49DDBD8575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400" b="1" dirty="0"/>
            <a:t>SPB AZALMA</a:t>
          </a:r>
        </a:p>
      </dgm:t>
    </dgm:pt>
    <dgm:pt modelId="{F14928F8-ADDF-4801-BFF8-2F34F16AB5CE}" type="parTrans" cxnId="{27BA1E98-A722-46CE-BE9F-D5712F5F6C5B}">
      <dgm:prSet/>
      <dgm:spPr/>
      <dgm:t>
        <a:bodyPr/>
        <a:lstStyle/>
        <a:p>
          <a:endParaRPr lang="tr-TR" sz="1800" b="1"/>
        </a:p>
      </dgm:t>
    </dgm:pt>
    <dgm:pt modelId="{4E7582AC-B2CB-4577-8E85-EDF760AD49B6}" type="sibTrans" cxnId="{27BA1E98-A722-46CE-BE9F-D5712F5F6C5B}">
      <dgm:prSet/>
      <dgm:spPr/>
      <dgm:t>
        <a:bodyPr/>
        <a:lstStyle/>
        <a:p>
          <a:endParaRPr lang="tr-TR" sz="1800" b="1"/>
        </a:p>
      </dgm:t>
    </dgm:pt>
    <dgm:pt modelId="{0924ED02-2C33-4CBA-B3DF-E0697ACF808B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400" b="1" dirty="0"/>
            <a:t>SKA DURMASI </a:t>
          </a:r>
        </a:p>
      </dgm:t>
    </dgm:pt>
    <dgm:pt modelId="{89A726BB-0E39-4F53-BB7C-8393B139D9CE}" type="parTrans" cxnId="{5F165FB5-DCB8-411A-9FA8-2B586864C2E7}">
      <dgm:prSet/>
      <dgm:spPr/>
      <dgm:t>
        <a:bodyPr/>
        <a:lstStyle/>
        <a:p>
          <a:endParaRPr lang="tr-TR" sz="1800" b="1"/>
        </a:p>
      </dgm:t>
    </dgm:pt>
    <dgm:pt modelId="{CCBFB74C-B6AB-4686-A1A9-7ADC15E12B53}" type="sibTrans" cxnId="{5F165FB5-DCB8-411A-9FA8-2B586864C2E7}">
      <dgm:prSet/>
      <dgm:spPr/>
      <dgm:t>
        <a:bodyPr/>
        <a:lstStyle/>
        <a:p>
          <a:endParaRPr lang="tr-TR" sz="1800" b="1"/>
        </a:p>
      </dgm:t>
    </dgm:pt>
    <dgm:pt modelId="{4BBA9317-D1C6-4D3A-9F08-471CD0920C33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800" b="1" dirty="0"/>
            <a:t>BEYİNSAPI HASARI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800" b="1" dirty="0"/>
            <a:t>HERNİASYON</a:t>
          </a:r>
        </a:p>
      </dgm:t>
    </dgm:pt>
    <dgm:pt modelId="{77E19F43-C6C9-45B3-A052-5EB805C16F58}" type="parTrans" cxnId="{EDBEA81C-11EF-4ED0-AA33-F3EE27DC9261}">
      <dgm:prSet/>
      <dgm:spPr/>
      <dgm:t>
        <a:bodyPr/>
        <a:lstStyle/>
        <a:p>
          <a:endParaRPr lang="tr-TR" sz="1800" b="1"/>
        </a:p>
      </dgm:t>
    </dgm:pt>
    <dgm:pt modelId="{B8BA0521-B456-4349-8CF9-63EC12F4CD07}" type="sibTrans" cxnId="{EDBEA81C-11EF-4ED0-AA33-F3EE27DC9261}">
      <dgm:prSet/>
      <dgm:spPr/>
      <dgm:t>
        <a:bodyPr/>
        <a:lstStyle/>
        <a:p>
          <a:endParaRPr lang="tr-TR" sz="1800" b="1"/>
        </a:p>
      </dgm:t>
    </dgm:pt>
    <dgm:pt modelId="{464F35CF-0D29-4EB7-B2CC-A3FB5A93356C}">
      <dgm:prSet custT="1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marR="0" rtl="0" eaLnBrk="1" fontAlgn="auto" latinLnBrk="0" hangingPunct="1">
            <a:lnSpc>
              <a:spcPct val="100000"/>
            </a:lnSpc>
            <a:spcAft>
              <a:spcPts val="0"/>
            </a:spcAft>
            <a:buClrTx/>
            <a:buSzTx/>
            <a:buFontTx/>
            <a:tabLst/>
            <a:defRPr/>
          </a:pPr>
          <a:r>
            <a:rPr lang="tr-TR" sz="2400" b="1" dirty="0"/>
            <a:t>BEYİN ÖLÜMÜ</a:t>
          </a:r>
        </a:p>
      </dgm:t>
    </dgm:pt>
    <dgm:pt modelId="{0861C952-8AD6-4BEB-AEB7-788A4B42D522}" type="parTrans" cxnId="{6B083ACD-ABCE-4C1D-9B8D-028F57D56491}">
      <dgm:prSet/>
      <dgm:spPr/>
      <dgm:t>
        <a:bodyPr/>
        <a:lstStyle/>
        <a:p>
          <a:endParaRPr lang="tr-TR"/>
        </a:p>
      </dgm:t>
    </dgm:pt>
    <dgm:pt modelId="{313F1600-A727-4D8A-A5D3-224019709E1F}" type="sibTrans" cxnId="{6B083ACD-ABCE-4C1D-9B8D-028F57D56491}">
      <dgm:prSet/>
      <dgm:spPr/>
      <dgm:t>
        <a:bodyPr/>
        <a:lstStyle/>
        <a:p>
          <a:endParaRPr lang="tr-TR"/>
        </a:p>
      </dgm:t>
    </dgm:pt>
    <dgm:pt modelId="{72B79064-B6A1-4CE3-BE18-4C61AFDA96CA}" type="pres">
      <dgm:prSet presAssocID="{056A0F40-9583-4A7A-8F60-F58EA0079B8A}" presName="Name0" presStyleCnt="0">
        <dgm:presLayoutVars>
          <dgm:dir/>
          <dgm:resizeHandles val="exact"/>
        </dgm:presLayoutVars>
      </dgm:prSet>
      <dgm:spPr/>
    </dgm:pt>
    <dgm:pt modelId="{322293C3-10BF-4C87-A2D5-1ABE3669D3E0}" type="pres">
      <dgm:prSet presAssocID="{056A0F40-9583-4A7A-8F60-F58EA0079B8A}" presName="cycle" presStyleCnt="0"/>
      <dgm:spPr/>
    </dgm:pt>
    <dgm:pt modelId="{E41F8B39-7AB8-4494-9A8D-1BD551D9DA8C}" type="pres">
      <dgm:prSet presAssocID="{6EDB369D-A860-4A9E-98FA-35D895CE706D}" presName="nodeFirstNode" presStyleLbl="node1" presStyleIdx="0" presStyleCnt="6" custScaleY="134504" custRadScaleRad="100342" custRadScaleInc="-8186">
        <dgm:presLayoutVars>
          <dgm:bulletEnabled val="1"/>
        </dgm:presLayoutVars>
      </dgm:prSet>
      <dgm:spPr/>
    </dgm:pt>
    <dgm:pt modelId="{02D70E5B-6055-4AE2-8818-8D1A0FC62006}" type="pres">
      <dgm:prSet presAssocID="{C76824B8-0745-420A-B673-9F37CC9D0698}" presName="sibTransFirstNode" presStyleLbl="bgShp" presStyleIdx="0" presStyleCnt="1" custAng="20277500" custLinFactNeighborX="-1554" custLinFactNeighborY="1754"/>
      <dgm:spPr/>
    </dgm:pt>
    <dgm:pt modelId="{4D2A5B89-EB18-4416-874B-D3704818F4D7}" type="pres">
      <dgm:prSet presAssocID="{D008BDFB-9457-4D01-98EA-B9E1103813C0}" presName="nodeFollowingNodes" presStyleLbl="node1" presStyleIdx="1" presStyleCnt="6" custScaleY="111276" custRadScaleRad="106207" custRadScaleInc="59873">
        <dgm:presLayoutVars>
          <dgm:bulletEnabled val="1"/>
        </dgm:presLayoutVars>
      </dgm:prSet>
      <dgm:spPr/>
    </dgm:pt>
    <dgm:pt modelId="{2F384C09-272F-4F5A-A663-EF1D77974FDC}" type="pres">
      <dgm:prSet presAssocID="{FC814405-8996-459C-A568-BD49DDBD8575}" presName="nodeFollowingNodes" presStyleLbl="node1" presStyleIdx="2" presStyleCnt="6" custScaleY="104840" custRadScaleRad="107298" custRadScaleInc="53188">
        <dgm:presLayoutVars>
          <dgm:bulletEnabled val="1"/>
        </dgm:presLayoutVars>
      </dgm:prSet>
      <dgm:spPr/>
    </dgm:pt>
    <dgm:pt modelId="{64EF8644-32E3-4B93-985F-6F6C40FCF587}" type="pres">
      <dgm:prSet presAssocID="{0924ED02-2C33-4CBA-B3DF-E0697ACF808B}" presName="nodeFollowingNodes" presStyleLbl="node1" presStyleIdx="3" presStyleCnt="6" custRadScaleRad="111536" custRadScaleInc="71703">
        <dgm:presLayoutVars>
          <dgm:bulletEnabled val="1"/>
        </dgm:presLayoutVars>
      </dgm:prSet>
      <dgm:spPr/>
    </dgm:pt>
    <dgm:pt modelId="{C861C345-E454-4993-A998-EEF0FFE94AA5}" type="pres">
      <dgm:prSet presAssocID="{4BBA9317-D1C6-4D3A-9F08-471CD0920C33}" presName="nodeFollowingNodes" presStyleLbl="node1" presStyleIdx="4" presStyleCnt="6" custRadScaleRad="123424" custRadScaleInc="53305">
        <dgm:presLayoutVars>
          <dgm:bulletEnabled val="1"/>
        </dgm:presLayoutVars>
      </dgm:prSet>
      <dgm:spPr/>
    </dgm:pt>
    <dgm:pt modelId="{5C68C427-F7E1-423B-BF7F-A65769E9E029}" type="pres">
      <dgm:prSet presAssocID="{464F35CF-0D29-4EB7-B2CC-A3FB5A93356C}" presName="nodeFollowingNodes" presStyleLbl="node1" presStyleIdx="5" presStyleCnt="6" custScaleX="124694" custScaleY="52033" custRadScaleRad="135768" custRadScaleInc="-3856">
        <dgm:presLayoutVars>
          <dgm:bulletEnabled val="1"/>
        </dgm:presLayoutVars>
      </dgm:prSet>
      <dgm:spPr/>
    </dgm:pt>
  </dgm:ptLst>
  <dgm:cxnLst>
    <dgm:cxn modelId="{EDBEA81C-11EF-4ED0-AA33-F3EE27DC9261}" srcId="{056A0F40-9583-4A7A-8F60-F58EA0079B8A}" destId="{4BBA9317-D1C6-4D3A-9F08-471CD0920C33}" srcOrd="4" destOrd="0" parTransId="{77E19F43-C6C9-45B3-A052-5EB805C16F58}" sibTransId="{B8BA0521-B456-4349-8CF9-63EC12F4CD07}"/>
    <dgm:cxn modelId="{4F2AED2B-F388-42C1-9DFF-51092003AB1C}" type="presOf" srcId="{6EDB369D-A860-4A9E-98FA-35D895CE706D}" destId="{E41F8B39-7AB8-4494-9A8D-1BD551D9DA8C}" srcOrd="0" destOrd="0" presId="urn:microsoft.com/office/officeart/2005/8/layout/cycle3"/>
    <dgm:cxn modelId="{8FC9B047-C2A7-4E16-8B2C-477559585F1E}" type="presOf" srcId="{4BBA9317-D1C6-4D3A-9F08-471CD0920C33}" destId="{C861C345-E454-4993-A998-EEF0FFE94AA5}" srcOrd="0" destOrd="0" presId="urn:microsoft.com/office/officeart/2005/8/layout/cycle3"/>
    <dgm:cxn modelId="{9A48C65F-C9F8-4710-B401-08B79674020D}" type="presOf" srcId="{056A0F40-9583-4A7A-8F60-F58EA0079B8A}" destId="{72B79064-B6A1-4CE3-BE18-4C61AFDA96CA}" srcOrd="0" destOrd="0" presId="urn:microsoft.com/office/officeart/2005/8/layout/cycle3"/>
    <dgm:cxn modelId="{3AA3F062-3CBF-4FCE-AFB9-FED340FC04FF}" type="presOf" srcId="{464F35CF-0D29-4EB7-B2CC-A3FB5A93356C}" destId="{5C68C427-F7E1-423B-BF7F-A65769E9E029}" srcOrd="0" destOrd="0" presId="urn:microsoft.com/office/officeart/2005/8/layout/cycle3"/>
    <dgm:cxn modelId="{8D8BAE7C-157E-481B-9012-F53CA317C131}" type="presOf" srcId="{C76824B8-0745-420A-B673-9F37CC9D0698}" destId="{02D70E5B-6055-4AE2-8818-8D1A0FC62006}" srcOrd="0" destOrd="0" presId="urn:microsoft.com/office/officeart/2005/8/layout/cycle3"/>
    <dgm:cxn modelId="{16451092-AB58-4FB5-A836-02FA97F675D8}" srcId="{056A0F40-9583-4A7A-8F60-F58EA0079B8A}" destId="{6EDB369D-A860-4A9E-98FA-35D895CE706D}" srcOrd="0" destOrd="0" parTransId="{3F31B3D6-4643-424A-938D-CCB11F26738C}" sibTransId="{C76824B8-0745-420A-B673-9F37CC9D0698}"/>
    <dgm:cxn modelId="{27BA1E98-A722-46CE-BE9F-D5712F5F6C5B}" srcId="{056A0F40-9583-4A7A-8F60-F58EA0079B8A}" destId="{FC814405-8996-459C-A568-BD49DDBD8575}" srcOrd="2" destOrd="0" parTransId="{F14928F8-ADDF-4801-BFF8-2F34F16AB5CE}" sibTransId="{4E7582AC-B2CB-4577-8E85-EDF760AD49B6}"/>
    <dgm:cxn modelId="{18F6C0AE-F683-4CD4-8B2A-3D17CEA860FC}" type="presOf" srcId="{0924ED02-2C33-4CBA-B3DF-E0697ACF808B}" destId="{64EF8644-32E3-4B93-985F-6F6C40FCF587}" srcOrd="0" destOrd="0" presId="urn:microsoft.com/office/officeart/2005/8/layout/cycle3"/>
    <dgm:cxn modelId="{5F165FB5-DCB8-411A-9FA8-2B586864C2E7}" srcId="{056A0F40-9583-4A7A-8F60-F58EA0079B8A}" destId="{0924ED02-2C33-4CBA-B3DF-E0697ACF808B}" srcOrd="3" destOrd="0" parTransId="{89A726BB-0E39-4F53-BB7C-8393B139D9CE}" sibTransId="{CCBFB74C-B6AB-4686-A1A9-7ADC15E12B53}"/>
    <dgm:cxn modelId="{E5420FBB-CD89-480E-A6D3-16DB98309A56}" type="presOf" srcId="{FC814405-8996-459C-A568-BD49DDBD8575}" destId="{2F384C09-272F-4F5A-A663-EF1D77974FDC}" srcOrd="0" destOrd="0" presId="urn:microsoft.com/office/officeart/2005/8/layout/cycle3"/>
    <dgm:cxn modelId="{6B083ACD-ABCE-4C1D-9B8D-028F57D56491}" srcId="{056A0F40-9583-4A7A-8F60-F58EA0079B8A}" destId="{464F35CF-0D29-4EB7-B2CC-A3FB5A93356C}" srcOrd="5" destOrd="0" parTransId="{0861C952-8AD6-4BEB-AEB7-788A4B42D522}" sibTransId="{313F1600-A727-4D8A-A5D3-224019709E1F}"/>
    <dgm:cxn modelId="{A39D6FD3-FABB-463E-9344-F46B5D9D42F3}" type="presOf" srcId="{D008BDFB-9457-4D01-98EA-B9E1103813C0}" destId="{4D2A5B89-EB18-4416-874B-D3704818F4D7}" srcOrd="0" destOrd="0" presId="urn:microsoft.com/office/officeart/2005/8/layout/cycle3"/>
    <dgm:cxn modelId="{0B8D4FE2-E0AB-4136-B147-9144BB9BF9C9}" srcId="{056A0F40-9583-4A7A-8F60-F58EA0079B8A}" destId="{D008BDFB-9457-4D01-98EA-B9E1103813C0}" srcOrd="1" destOrd="0" parTransId="{139A76CA-7947-493B-A94A-7D060BE8A6C4}" sibTransId="{68F121A5-C1BB-4720-A025-24217B39AF91}"/>
    <dgm:cxn modelId="{C148D684-D59E-45ED-9A92-959F7A0EB7A2}" type="presParOf" srcId="{72B79064-B6A1-4CE3-BE18-4C61AFDA96CA}" destId="{322293C3-10BF-4C87-A2D5-1ABE3669D3E0}" srcOrd="0" destOrd="0" presId="urn:microsoft.com/office/officeart/2005/8/layout/cycle3"/>
    <dgm:cxn modelId="{9E493EA8-14DB-49A3-8FF7-CC4241AF897E}" type="presParOf" srcId="{322293C3-10BF-4C87-A2D5-1ABE3669D3E0}" destId="{E41F8B39-7AB8-4494-9A8D-1BD551D9DA8C}" srcOrd="0" destOrd="0" presId="urn:microsoft.com/office/officeart/2005/8/layout/cycle3"/>
    <dgm:cxn modelId="{8456FB9A-C2C6-47DB-B5A8-BB8CE2D7C34C}" type="presParOf" srcId="{322293C3-10BF-4C87-A2D5-1ABE3669D3E0}" destId="{02D70E5B-6055-4AE2-8818-8D1A0FC62006}" srcOrd="1" destOrd="0" presId="urn:microsoft.com/office/officeart/2005/8/layout/cycle3"/>
    <dgm:cxn modelId="{F742E9F0-1538-4D82-AF1B-17D14B5B13D8}" type="presParOf" srcId="{322293C3-10BF-4C87-A2D5-1ABE3669D3E0}" destId="{4D2A5B89-EB18-4416-874B-D3704818F4D7}" srcOrd="2" destOrd="0" presId="urn:microsoft.com/office/officeart/2005/8/layout/cycle3"/>
    <dgm:cxn modelId="{916A0ADF-D012-4AB0-9A97-FD96098B3F45}" type="presParOf" srcId="{322293C3-10BF-4C87-A2D5-1ABE3669D3E0}" destId="{2F384C09-272F-4F5A-A663-EF1D77974FDC}" srcOrd="3" destOrd="0" presId="urn:microsoft.com/office/officeart/2005/8/layout/cycle3"/>
    <dgm:cxn modelId="{381966ED-701A-4DDA-B81F-517CF676509C}" type="presParOf" srcId="{322293C3-10BF-4C87-A2D5-1ABE3669D3E0}" destId="{64EF8644-32E3-4B93-985F-6F6C40FCF587}" srcOrd="4" destOrd="0" presId="urn:microsoft.com/office/officeart/2005/8/layout/cycle3"/>
    <dgm:cxn modelId="{1EFECB2E-3CF4-4301-A286-B1229F6578CD}" type="presParOf" srcId="{322293C3-10BF-4C87-A2D5-1ABE3669D3E0}" destId="{C861C345-E454-4993-A998-EEF0FFE94AA5}" srcOrd="5" destOrd="0" presId="urn:microsoft.com/office/officeart/2005/8/layout/cycle3"/>
    <dgm:cxn modelId="{3D89758B-2F75-48DC-AE3B-8E2C52F03EFE}" type="presParOf" srcId="{322293C3-10BF-4C87-A2D5-1ABE3669D3E0}" destId="{5C68C427-F7E1-423B-BF7F-A65769E9E029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2F0275-EC5F-4500-A161-77ACAF889DE6}" type="doc">
      <dgm:prSet loTypeId="urn:microsoft.com/office/officeart/2005/8/layout/vList2" loCatId="list" qsTypeId="urn:microsoft.com/office/officeart/2005/8/quickstyle/simple3" qsCatId="simple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100F0767-2ADD-4687-B6AE-8121AFED85FF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r" rtl="0"/>
          <a:r>
            <a:rPr lang="tr-TR" sz="2000" b="1" dirty="0">
              <a:latin typeface="+mj-lt"/>
            </a:rPr>
            <a:t>Işık refleksi</a:t>
          </a:r>
        </a:p>
      </dgm:t>
    </dgm:pt>
    <dgm:pt modelId="{4C1DD683-1DF2-44C7-B328-7E7BFBB3D2DC}" type="par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2D40ACC-C51E-4937-9B93-0FFA6E4321D8}" type="sib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01F6789-554A-4A2F-93E3-6A38C9859D1E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gm:t>
    </dgm:pt>
    <dgm:pt modelId="{2D56553D-4805-4490-ACDE-5563EEE51C6B}" type="par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B24A8112-F33E-4205-95E1-B95EF38CF3D4}" type="sib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30114A4C-0FAA-4AB9-BA38-767080144507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gm:t>
    </dgm:pt>
    <dgm:pt modelId="{F2743193-EE9A-4D34-9386-F48359A98599}" type="par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9AD97145-9E44-4494-AA23-FB39F72B3E79}" type="sib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22C772F-E3AE-4276-AECF-EFCDC85E2ADA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gm:t>
    </dgm:pt>
    <dgm:pt modelId="{C77330EE-A0CB-417A-8542-FDD706B24852}" type="par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8347494-A22E-4717-918A-36D8483319DF}" type="sib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F458A687-6007-43AC-A86E-648D7CCFEE7D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gm:t>
    </dgm:pt>
    <dgm:pt modelId="{ACD42D61-3A44-4428-BF23-426DC9A3C2B5}" type="par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6B817CF-BDD0-4147-BC7E-D3CC96687CD9}" type="sib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881EFC8-E8DE-4FB1-8E76-C328E4EF558B}">
      <dgm:prSet custT="1"/>
      <dgm:spPr/>
      <dgm:t>
        <a:bodyPr/>
        <a:lstStyle/>
        <a:p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gm:t>
    </dgm:pt>
    <dgm:pt modelId="{2177D1BD-D0C8-461C-AF16-FEC94B9E692B}" type="par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5CCA357-50BA-4898-8666-B21C723C2F6B}" type="sib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A263407-8FED-4A2C-826F-DB7A85903145}" type="pres">
      <dgm:prSet presAssocID="{332F0275-EC5F-4500-A161-77ACAF889DE6}" presName="linear" presStyleCnt="0">
        <dgm:presLayoutVars>
          <dgm:animLvl val="lvl"/>
          <dgm:resizeHandles val="exact"/>
        </dgm:presLayoutVars>
      </dgm:prSet>
      <dgm:spPr/>
    </dgm:pt>
    <dgm:pt modelId="{A8D1EE52-7142-4A47-B18B-3033A61AC3D6}" type="pres">
      <dgm:prSet presAssocID="{100F0767-2ADD-4687-B6AE-8121AFED85F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EE2E8F7-6DC8-4B18-BBE9-D6CE5E01DC81}" type="pres">
      <dgm:prSet presAssocID="{E2D40ACC-C51E-4937-9B93-0FFA6E4321D8}" presName="spacer" presStyleCnt="0"/>
      <dgm:spPr/>
    </dgm:pt>
    <dgm:pt modelId="{A6EFAED8-23D7-4E9B-A616-809D544D96FC}" type="pres">
      <dgm:prSet presAssocID="{E01F6789-554A-4A2F-93E3-6A38C9859D1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B9FB29A-0CC0-4420-8000-FD14A3E6E4E5}" type="pres">
      <dgm:prSet presAssocID="{B24A8112-F33E-4205-95E1-B95EF38CF3D4}" presName="spacer" presStyleCnt="0"/>
      <dgm:spPr/>
    </dgm:pt>
    <dgm:pt modelId="{AE39A5BA-08B7-47AF-B26A-3E0A37E7EB1A}" type="pres">
      <dgm:prSet presAssocID="{E881EFC8-E8DE-4FB1-8E76-C328E4EF558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23BE38F-78BC-4049-800F-30902EE0F7D1}" type="pres">
      <dgm:prSet presAssocID="{B5CCA357-50BA-4898-8666-B21C723C2F6B}" presName="spacer" presStyleCnt="0"/>
      <dgm:spPr/>
    </dgm:pt>
    <dgm:pt modelId="{0D983837-304B-4739-8E32-A998E9845A32}" type="pres">
      <dgm:prSet presAssocID="{30114A4C-0FAA-4AB9-BA38-76708014450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1238C6E-9251-40A7-B627-57648451A931}" type="pres">
      <dgm:prSet presAssocID="{9AD97145-9E44-4494-AA23-FB39F72B3E79}" presName="spacer" presStyleCnt="0"/>
      <dgm:spPr/>
    </dgm:pt>
    <dgm:pt modelId="{DFA0C291-2FCD-4EB6-83B7-D44D0BE605B6}" type="pres">
      <dgm:prSet presAssocID="{022C772F-E3AE-4276-AECF-EFCDC85E2AD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81E95FD-7FA9-44F0-ABAA-9ED525D56589}" type="pres">
      <dgm:prSet presAssocID="{08347494-A22E-4717-918A-36D8483319DF}" presName="spacer" presStyleCnt="0"/>
      <dgm:spPr/>
    </dgm:pt>
    <dgm:pt modelId="{31EBF646-2F7F-4817-A7D1-DA84A4BD746D}" type="pres">
      <dgm:prSet presAssocID="{F458A687-6007-43AC-A86E-648D7CCFEE7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367D512-A26E-4042-9654-51B0F688375F}" type="presOf" srcId="{E01F6789-554A-4A2F-93E3-6A38C9859D1E}" destId="{A6EFAED8-23D7-4E9B-A616-809D544D96FC}" srcOrd="0" destOrd="0" presId="urn:microsoft.com/office/officeart/2005/8/layout/vList2"/>
    <dgm:cxn modelId="{6EA04E3D-8AED-4B95-A01F-3E35FCF34D00}" type="presOf" srcId="{F458A687-6007-43AC-A86E-648D7CCFEE7D}" destId="{31EBF646-2F7F-4817-A7D1-DA84A4BD746D}" srcOrd="0" destOrd="0" presId="urn:microsoft.com/office/officeart/2005/8/layout/vList2"/>
    <dgm:cxn modelId="{11F80B4E-BB24-41AB-8237-9520D379CD4A}" srcId="{332F0275-EC5F-4500-A161-77ACAF889DE6}" destId="{F458A687-6007-43AC-A86E-648D7CCFEE7D}" srcOrd="5" destOrd="0" parTransId="{ACD42D61-3A44-4428-BF23-426DC9A3C2B5}" sibTransId="{06B817CF-BDD0-4147-BC7E-D3CC96687CD9}"/>
    <dgm:cxn modelId="{5BB08E53-D566-441E-ABAD-7F7BCC21F66B}" type="presOf" srcId="{30114A4C-0FAA-4AB9-BA38-767080144507}" destId="{0D983837-304B-4739-8E32-A998E9845A32}" srcOrd="0" destOrd="0" presId="urn:microsoft.com/office/officeart/2005/8/layout/vList2"/>
    <dgm:cxn modelId="{1883EC57-740E-4E72-852B-3AAD85598B3C}" type="presOf" srcId="{332F0275-EC5F-4500-A161-77ACAF889DE6}" destId="{BA263407-8FED-4A2C-826F-DB7A85903145}" srcOrd="0" destOrd="0" presId="urn:microsoft.com/office/officeart/2005/8/layout/vList2"/>
    <dgm:cxn modelId="{BC821158-5C81-4B99-8DCF-F7BAB965D12F}" type="presOf" srcId="{100F0767-2ADD-4687-B6AE-8121AFED85FF}" destId="{A8D1EE52-7142-4A47-B18B-3033A61AC3D6}" srcOrd="0" destOrd="0" presId="urn:microsoft.com/office/officeart/2005/8/layout/vList2"/>
    <dgm:cxn modelId="{4FB73066-EC9A-4BC7-A1F2-23C2704B01CB}" srcId="{332F0275-EC5F-4500-A161-77ACAF889DE6}" destId="{E01F6789-554A-4A2F-93E3-6A38C9859D1E}" srcOrd="1" destOrd="0" parTransId="{2D56553D-4805-4490-ACDE-5563EEE51C6B}" sibTransId="{B24A8112-F33E-4205-95E1-B95EF38CF3D4}"/>
    <dgm:cxn modelId="{8AEF2976-1661-446A-94BA-3F0E04D17238}" type="presOf" srcId="{022C772F-E3AE-4276-AECF-EFCDC85E2ADA}" destId="{DFA0C291-2FCD-4EB6-83B7-D44D0BE605B6}" srcOrd="0" destOrd="0" presId="urn:microsoft.com/office/officeart/2005/8/layout/vList2"/>
    <dgm:cxn modelId="{30C4ED77-F061-4042-BA9D-CA13803285B9}" srcId="{332F0275-EC5F-4500-A161-77ACAF889DE6}" destId="{022C772F-E3AE-4276-AECF-EFCDC85E2ADA}" srcOrd="4" destOrd="0" parTransId="{C77330EE-A0CB-417A-8542-FDD706B24852}" sibTransId="{08347494-A22E-4717-918A-36D8483319DF}"/>
    <dgm:cxn modelId="{C3330279-0686-4854-8F39-E3EAAF6D7C7E}" srcId="{332F0275-EC5F-4500-A161-77ACAF889DE6}" destId="{E881EFC8-E8DE-4FB1-8E76-C328E4EF558B}" srcOrd="2" destOrd="0" parTransId="{2177D1BD-D0C8-461C-AF16-FEC94B9E692B}" sibTransId="{B5CCA357-50BA-4898-8666-B21C723C2F6B}"/>
    <dgm:cxn modelId="{00868692-2999-409A-AFA7-80195DD7C42E}" srcId="{332F0275-EC5F-4500-A161-77ACAF889DE6}" destId="{30114A4C-0FAA-4AB9-BA38-767080144507}" srcOrd="3" destOrd="0" parTransId="{F2743193-EE9A-4D34-9386-F48359A98599}" sibTransId="{9AD97145-9E44-4494-AA23-FB39F72B3E79}"/>
    <dgm:cxn modelId="{6CB9B9D4-A71C-4C43-926A-6FB8F228392A}" srcId="{332F0275-EC5F-4500-A161-77ACAF889DE6}" destId="{100F0767-2ADD-4687-B6AE-8121AFED85FF}" srcOrd="0" destOrd="0" parTransId="{4C1DD683-1DF2-44C7-B328-7E7BFBB3D2DC}" sibTransId="{E2D40ACC-C51E-4937-9B93-0FFA6E4321D8}"/>
    <dgm:cxn modelId="{0554D1FC-1BAB-42D2-82AA-4C3F5CF13301}" type="presOf" srcId="{E881EFC8-E8DE-4FB1-8E76-C328E4EF558B}" destId="{AE39A5BA-08B7-47AF-B26A-3E0A37E7EB1A}" srcOrd="0" destOrd="0" presId="urn:microsoft.com/office/officeart/2005/8/layout/vList2"/>
    <dgm:cxn modelId="{E3325C18-3107-4ECB-A59A-35F4B9B5666A}" type="presParOf" srcId="{BA263407-8FED-4A2C-826F-DB7A85903145}" destId="{A8D1EE52-7142-4A47-B18B-3033A61AC3D6}" srcOrd="0" destOrd="0" presId="urn:microsoft.com/office/officeart/2005/8/layout/vList2"/>
    <dgm:cxn modelId="{60335D23-4A8F-4CA0-80ED-423A7F100A2B}" type="presParOf" srcId="{BA263407-8FED-4A2C-826F-DB7A85903145}" destId="{AEE2E8F7-6DC8-4B18-BBE9-D6CE5E01DC81}" srcOrd="1" destOrd="0" presId="urn:microsoft.com/office/officeart/2005/8/layout/vList2"/>
    <dgm:cxn modelId="{4C952B3A-F523-4DA2-BD59-DEF3F3EC7F52}" type="presParOf" srcId="{BA263407-8FED-4A2C-826F-DB7A85903145}" destId="{A6EFAED8-23D7-4E9B-A616-809D544D96FC}" srcOrd="2" destOrd="0" presId="urn:microsoft.com/office/officeart/2005/8/layout/vList2"/>
    <dgm:cxn modelId="{BCF527C2-ADC5-48FD-84C1-0A5A57EE7215}" type="presParOf" srcId="{BA263407-8FED-4A2C-826F-DB7A85903145}" destId="{9B9FB29A-0CC0-4420-8000-FD14A3E6E4E5}" srcOrd="3" destOrd="0" presId="urn:microsoft.com/office/officeart/2005/8/layout/vList2"/>
    <dgm:cxn modelId="{46B60661-8EA3-4A05-A385-DC02D34174DE}" type="presParOf" srcId="{BA263407-8FED-4A2C-826F-DB7A85903145}" destId="{AE39A5BA-08B7-47AF-B26A-3E0A37E7EB1A}" srcOrd="4" destOrd="0" presId="urn:microsoft.com/office/officeart/2005/8/layout/vList2"/>
    <dgm:cxn modelId="{1FC8292C-F88F-493C-B70D-0AD030714EFD}" type="presParOf" srcId="{BA263407-8FED-4A2C-826F-DB7A85903145}" destId="{223BE38F-78BC-4049-800F-30902EE0F7D1}" srcOrd="5" destOrd="0" presId="urn:microsoft.com/office/officeart/2005/8/layout/vList2"/>
    <dgm:cxn modelId="{D0FDB643-F320-460F-956A-CDA3205180B2}" type="presParOf" srcId="{BA263407-8FED-4A2C-826F-DB7A85903145}" destId="{0D983837-304B-4739-8E32-A998E9845A32}" srcOrd="6" destOrd="0" presId="urn:microsoft.com/office/officeart/2005/8/layout/vList2"/>
    <dgm:cxn modelId="{E8C600EE-BBB5-427F-A9C4-5F59FBD2F4C0}" type="presParOf" srcId="{BA263407-8FED-4A2C-826F-DB7A85903145}" destId="{E1238C6E-9251-40A7-B627-57648451A931}" srcOrd="7" destOrd="0" presId="urn:microsoft.com/office/officeart/2005/8/layout/vList2"/>
    <dgm:cxn modelId="{EE3F3CDF-5E38-4947-BC8C-7A9A5F81FA8F}" type="presParOf" srcId="{BA263407-8FED-4A2C-826F-DB7A85903145}" destId="{DFA0C291-2FCD-4EB6-83B7-D44D0BE605B6}" srcOrd="8" destOrd="0" presId="urn:microsoft.com/office/officeart/2005/8/layout/vList2"/>
    <dgm:cxn modelId="{4EBFE66A-A5BC-4834-8E5F-FB65F8B792D0}" type="presParOf" srcId="{BA263407-8FED-4A2C-826F-DB7A85903145}" destId="{981E95FD-7FA9-44F0-ABAA-9ED525D56589}" srcOrd="9" destOrd="0" presId="urn:microsoft.com/office/officeart/2005/8/layout/vList2"/>
    <dgm:cxn modelId="{CD7749F3-A859-4CC6-9BC6-41CC072AE6D4}" type="presParOf" srcId="{BA263407-8FED-4A2C-826F-DB7A85903145}" destId="{31EBF646-2F7F-4817-A7D1-DA84A4BD746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2F0275-EC5F-4500-A161-77ACAF889DE6}" type="doc">
      <dgm:prSet loTypeId="urn:microsoft.com/office/officeart/2005/8/layout/vList2" loCatId="list" qsTypeId="urn:microsoft.com/office/officeart/2005/8/quickstyle/simple3" qsCatId="simple" csTypeId="urn:microsoft.com/office/officeart/2005/8/colors/colorful1#3" csCatId="colorful" phldr="1"/>
      <dgm:spPr/>
      <dgm:t>
        <a:bodyPr/>
        <a:lstStyle/>
        <a:p>
          <a:endParaRPr lang="tr-TR"/>
        </a:p>
      </dgm:t>
    </dgm:pt>
    <dgm:pt modelId="{100F0767-2ADD-4687-B6AE-8121AFED85FF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gm:t>
    </dgm:pt>
    <dgm:pt modelId="{4C1DD683-1DF2-44C7-B328-7E7BFBB3D2DC}" type="par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2D40ACC-C51E-4937-9B93-0FFA6E4321D8}" type="sib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01F6789-554A-4A2F-93E3-6A38C9859D1E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r" rtl="0"/>
          <a:r>
            <a:rPr lang="tr-TR" sz="2000" b="1" dirty="0">
              <a:solidFill>
                <a:schemeClr val="tx1"/>
              </a:solidFill>
              <a:latin typeface="+mj-lt"/>
            </a:rPr>
            <a:t>Okülovestibüler</a:t>
          </a:r>
          <a:r>
            <a:rPr lang="tr-TR" sz="2000" b="1" dirty="0">
              <a:latin typeface="+mj-lt"/>
            </a:rPr>
            <a:t> </a:t>
          </a:r>
          <a:r>
            <a:rPr lang="tr-TR" sz="2000" b="1" dirty="0">
              <a:solidFill>
                <a:schemeClr val="tx1"/>
              </a:solidFill>
              <a:latin typeface="+mj-lt"/>
            </a:rPr>
            <a:t>refleks</a:t>
          </a:r>
        </a:p>
      </dgm:t>
    </dgm:pt>
    <dgm:pt modelId="{2D56553D-4805-4490-ACDE-5563EEE51C6B}" type="par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B24A8112-F33E-4205-95E1-B95EF38CF3D4}" type="sib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30114A4C-0FAA-4AB9-BA38-767080144507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gm:t>
    </dgm:pt>
    <dgm:pt modelId="{F2743193-EE9A-4D34-9386-F48359A98599}" type="par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9AD97145-9E44-4494-AA23-FB39F72B3E79}" type="sib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22C772F-E3AE-4276-AECF-EFCDC85E2ADA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gm:t>
    </dgm:pt>
    <dgm:pt modelId="{C77330EE-A0CB-417A-8542-FDD706B24852}" type="par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8347494-A22E-4717-918A-36D8483319DF}" type="sib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F458A687-6007-43AC-A86E-648D7CCFEE7D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gm:t>
    </dgm:pt>
    <dgm:pt modelId="{ACD42D61-3A44-4428-BF23-426DC9A3C2B5}" type="par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6B817CF-BDD0-4147-BC7E-D3CC96687CD9}" type="sib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881EFC8-E8DE-4FB1-8E76-C328E4EF558B}">
      <dgm:prSet custT="1"/>
      <dgm:spPr/>
      <dgm:t>
        <a:bodyPr/>
        <a:lstStyle/>
        <a:p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gm:t>
    </dgm:pt>
    <dgm:pt modelId="{2177D1BD-D0C8-461C-AF16-FEC94B9E692B}" type="par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5CCA357-50BA-4898-8666-B21C723C2F6B}" type="sib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A263407-8FED-4A2C-826F-DB7A85903145}" type="pres">
      <dgm:prSet presAssocID="{332F0275-EC5F-4500-A161-77ACAF889DE6}" presName="linear" presStyleCnt="0">
        <dgm:presLayoutVars>
          <dgm:animLvl val="lvl"/>
          <dgm:resizeHandles val="exact"/>
        </dgm:presLayoutVars>
      </dgm:prSet>
      <dgm:spPr/>
    </dgm:pt>
    <dgm:pt modelId="{A8D1EE52-7142-4A47-B18B-3033A61AC3D6}" type="pres">
      <dgm:prSet presAssocID="{100F0767-2ADD-4687-B6AE-8121AFED85F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EE2E8F7-6DC8-4B18-BBE9-D6CE5E01DC81}" type="pres">
      <dgm:prSet presAssocID="{E2D40ACC-C51E-4937-9B93-0FFA6E4321D8}" presName="spacer" presStyleCnt="0"/>
      <dgm:spPr/>
    </dgm:pt>
    <dgm:pt modelId="{A6EFAED8-23D7-4E9B-A616-809D544D96FC}" type="pres">
      <dgm:prSet presAssocID="{E01F6789-554A-4A2F-93E3-6A38C9859D1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B9FB29A-0CC0-4420-8000-FD14A3E6E4E5}" type="pres">
      <dgm:prSet presAssocID="{B24A8112-F33E-4205-95E1-B95EF38CF3D4}" presName="spacer" presStyleCnt="0"/>
      <dgm:spPr/>
    </dgm:pt>
    <dgm:pt modelId="{AE39A5BA-08B7-47AF-B26A-3E0A37E7EB1A}" type="pres">
      <dgm:prSet presAssocID="{E881EFC8-E8DE-4FB1-8E76-C328E4EF558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23BE38F-78BC-4049-800F-30902EE0F7D1}" type="pres">
      <dgm:prSet presAssocID="{B5CCA357-50BA-4898-8666-B21C723C2F6B}" presName="spacer" presStyleCnt="0"/>
      <dgm:spPr/>
    </dgm:pt>
    <dgm:pt modelId="{0D983837-304B-4739-8E32-A998E9845A32}" type="pres">
      <dgm:prSet presAssocID="{30114A4C-0FAA-4AB9-BA38-76708014450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1238C6E-9251-40A7-B627-57648451A931}" type="pres">
      <dgm:prSet presAssocID="{9AD97145-9E44-4494-AA23-FB39F72B3E79}" presName="spacer" presStyleCnt="0"/>
      <dgm:spPr/>
    </dgm:pt>
    <dgm:pt modelId="{DFA0C291-2FCD-4EB6-83B7-D44D0BE605B6}" type="pres">
      <dgm:prSet presAssocID="{022C772F-E3AE-4276-AECF-EFCDC85E2AD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81E95FD-7FA9-44F0-ABAA-9ED525D56589}" type="pres">
      <dgm:prSet presAssocID="{08347494-A22E-4717-918A-36D8483319DF}" presName="spacer" presStyleCnt="0"/>
      <dgm:spPr/>
    </dgm:pt>
    <dgm:pt modelId="{31EBF646-2F7F-4817-A7D1-DA84A4BD746D}" type="pres">
      <dgm:prSet presAssocID="{F458A687-6007-43AC-A86E-648D7CCFEE7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1469308-3A6C-45A2-B0DE-EEF8BA40841E}" type="presOf" srcId="{E01F6789-554A-4A2F-93E3-6A38C9859D1E}" destId="{A6EFAED8-23D7-4E9B-A616-809D544D96FC}" srcOrd="0" destOrd="0" presId="urn:microsoft.com/office/officeart/2005/8/layout/vList2"/>
    <dgm:cxn modelId="{7C79D92A-45EB-4712-B2A5-2801118C6BDA}" type="presOf" srcId="{332F0275-EC5F-4500-A161-77ACAF889DE6}" destId="{BA263407-8FED-4A2C-826F-DB7A85903145}" srcOrd="0" destOrd="0" presId="urn:microsoft.com/office/officeart/2005/8/layout/vList2"/>
    <dgm:cxn modelId="{2ACED236-9C73-44B8-B96F-C5B57679A304}" type="presOf" srcId="{30114A4C-0FAA-4AB9-BA38-767080144507}" destId="{0D983837-304B-4739-8E32-A998E9845A32}" srcOrd="0" destOrd="0" presId="urn:microsoft.com/office/officeart/2005/8/layout/vList2"/>
    <dgm:cxn modelId="{11F80B4E-BB24-41AB-8237-9520D379CD4A}" srcId="{332F0275-EC5F-4500-A161-77ACAF889DE6}" destId="{F458A687-6007-43AC-A86E-648D7CCFEE7D}" srcOrd="5" destOrd="0" parTransId="{ACD42D61-3A44-4428-BF23-426DC9A3C2B5}" sibTransId="{06B817CF-BDD0-4147-BC7E-D3CC96687CD9}"/>
    <dgm:cxn modelId="{CA14A555-3DAF-47C4-AAE3-D6387B4494EB}" type="presOf" srcId="{F458A687-6007-43AC-A86E-648D7CCFEE7D}" destId="{31EBF646-2F7F-4817-A7D1-DA84A4BD746D}" srcOrd="0" destOrd="0" presId="urn:microsoft.com/office/officeart/2005/8/layout/vList2"/>
    <dgm:cxn modelId="{4FB73066-EC9A-4BC7-A1F2-23C2704B01CB}" srcId="{332F0275-EC5F-4500-A161-77ACAF889DE6}" destId="{E01F6789-554A-4A2F-93E3-6A38C9859D1E}" srcOrd="1" destOrd="0" parTransId="{2D56553D-4805-4490-ACDE-5563EEE51C6B}" sibTransId="{B24A8112-F33E-4205-95E1-B95EF38CF3D4}"/>
    <dgm:cxn modelId="{30C4ED77-F061-4042-BA9D-CA13803285B9}" srcId="{332F0275-EC5F-4500-A161-77ACAF889DE6}" destId="{022C772F-E3AE-4276-AECF-EFCDC85E2ADA}" srcOrd="4" destOrd="0" parTransId="{C77330EE-A0CB-417A-8542-FDD706B24852}" sibTransId="{08347494-A22E-4717-918A-36D8483319DF}"/>
    <dgm:cxn modelId="{C3330279-0686-4854-8F39-E3EAAF6D7C7E}" srcId="{332F0275-EC5F-4500-A161-77ACAF889DE6}" destId="{E881EFC8-E8DE-4FB1-8E76-C328E4EF558B}" srcOrd="2" destOrd="0" parTransId="{2177D1BD-D0C8-461C-AF16-FEC94B9E692B}" sibTransId="{B5CCA357-50BA-4898-8666-B21C723C2F6B}"/>
    <dgm:cxn modelId="{91E3B67D-4271-4C5B-91F3-8666669E369B}" type="presOf" srcId="{100F0767-2ADD-4687-B6AE-8121AFED85FF}" destId="{A8D1EE52-7142-4A47-B18B-3033A61AC3D6}" srcOrd="0" destOrd="0" presId="urn:microsoft.com/office/officeart/2005/8/layout/vList2"/>
    <dgm:cxn modelId="{00868692-2999-409A-AFA7-80195DD7C42E}" srcId="{332F0275-EC5F-4500-A161-77ACAF889DE6}" destId="{30114A4C-0FAA-4AB9-BA38-767080144507}" srcOrd="3" destOrd="0" parTransId="{F2743193-EE9A-4D34-9386-F48359A98599}" sibTransId="{9AD97145-9E44-4494-AA23-FB39F72B3E79}"/>
    <dgm:cxn modelId="{9408AFD4-CCA5-49D0-B01C-332B9692AC57}" type="presOf" srcId="{022C772F-E3AE-4276-AECF-EFCDC85E2ADA}" destId="{DFA0C291-2FCD-4EB6-83B7-D44D0BE605B6}" srcOrd="0" destOrd="0" presId="urn:microsoft.com/office/officeart/2005/8/layout/vList2"/>
    <dgm:cxn modelId="{6CB9B9D4-A71C-4C43-926A-6FB8F228392A}" srcId="{332F0275-EC5F-4500-A161-77ACAF889DE6}" destId="{100F0767-2ADD-4687-B6AE-8121AFED85FF}" srcOrd="0" destOrd="0" parTransId="{4C1DD683-1DF2-44C7-B328-7E7BFBB3D2DC}" sibTransId="{E2D40ACC-C51E-4937-9B93-0FFA6E4321D8}"/>
    <dgm:cxn modelId="{1DD9DCDE-59D5-478B-9AD5-D593A034DAE7}" type="presOf" srcId="{E881EFC8-E8DE-4FB1-8E76-C328E4EF558B}" destId="{AE39A5BA-08B7-47AF-B26A-3E0A37E7EB1A}" srcOrd="0" destOrd="0" presId="urn:microsoft.com/office/officeart/2005/8/layout/vList2"/>
    <dgm:cxn modelId="{05D55E7B-0EE3-4155-BAC5-FF8344F93611}" type="presParOf" srcId="{BA263407-8FED-4A2C-826F-DB7A85903145}" destId="{A8D1EE52-7142-4A47-B18B-3033A61AC3D6}" srcOrd="0" destOrd="0" presId="urn:microsoft.com/office/officeart/2005/8/layout/vList2"/>
    <dgm:cxn modelId="{AF984842-3E59-471D-8299-27E0E0A27667}" type="presParOf" srcId="{BA263407-8FED-4A2C-826F-DB7A85903145}" destId="{AEE2E8F7-6DC8-4B18-BBE9-D6CE5E01DC81}" srcOrd="1" destOrd="0" presId="urn:microsoft.com/office/officeart/2005/8/layout/vList2"/>
    <dgm:cxn modelId="{9CEA1386-C7EB-4558-B85E-3A9DD4BB09BE}" type="presParOf" srcId="{BA263407-8FED-4A2C-826F-DB7A85903145}" destId="{A6EFAED8-23D7-4E9B-A616-809D544D96FC}" srcOrd="2" destOrd="0" presId="urn:microsoft.com/office/officeart/2005/8/layout/vList2"/>
    <dgm:cxn modelId="{072CE6B4-21E9-4CE0-B7AB-37DBDD98F80A}" type="presParOf" srcId="{BA263407-8FED-4A2C-826F-DB7A85903145}" destId="{9B9FB29A-0CC0-4420-8000-FD14A3E6E4E5}" srcOrd="3" destOrd="0" presId="urn:microsoft.com/office/officeart/2005/8/layout/vList2"/>
    <dgm:cxn modelId="{EA83ED02-FF37-4BD7-90B5-1798B805B4CE}" type="presParOf" srcId="{BA263407-8FED-4A2C-826F-DB7A85903145}" destId="{AE39A5BA-08B7-47AF-B26A-3E0A37E7EB1A}" srcOrd="4" destOrd="0" presId="urn:microsoft.com/office/officeart/2005/8/layout/vList2"/>
    <dgm:cxn modelId="{2EBBE9E6-83DB-4EF5-A7E0-39E095BB6554}" type="presParOf" srcId="{BA263407-8FED-4A2C-826F-DB7A85903145}" destId="{223BE38F-78BC-4049-800F-30902EE0F7D1}" srcOrd="5" destOrd="0" presId="urn:microsoft.com/office/officeart/2005/8/layout/vList2"/>
    <dgm:cxn modelId="{3C5439C2-ECAF-42D4-B007-20C52E586FE3}" type="presParOf" srcId="{BA263407-8FED-4A2C-826F-DB7A85903145}" destId="{0D983837-304B-4739-8E32-A998E9845A32}" srcOrd="6" destOrd="0" presId="urn:microsoft.com/office/officeart/2005/8/layout/vList2"/>
    <dgm:cxn modelId="{6B95F103-5CFA-4A70-9B95-0160950F0E8A}" type="presParOf" srcId="{BA263407-8FED-4A2C-826F-DB7A85903145}" destId="{E1238C6E-9251-40A7-B627-57648451A931}" srcOrd="7" destOrd="0" presId="urn:microsoft.com/office/officeart/2005/8/layout/vList2"/>
    <dgm:cxn modelId="{FD334220-9FFC-4D6B-B4FD-D66734D505D7}" type="presParOf" srcId="{BA263407-8FED-4A2C-826F-DB7A85903145}" destId="{DFA0C291-2FCD-4EB6-83B7-D44D0BE605B6}" srcOrd="8" destOrd="0" presId="urn:microsoft.com/office/officeart/2005/8/layout/vList2"/>
    <dgm:cxn modelId="{39A66972-7AB0-4D2C-B07B-76413128A9BA}" type="presParOf" srcId="{BA263407-8FED-4A2C-826F-DB7A85903145}" destId="{981E95FD-7FA9-44F0-ABAA-9ED525D56589}" srcOrd="9" destOrd="0" presId="urn:microsoft.com/office/officeart/2005/8/layout/vList2"/>
    <dgm:cxn modelId="{419D7EC7-1412-4B47-BB7F-A37F5A057C20}" type="presParOf" srcId="{BA263407-8FED-4A2C-826F-DB7A85903145}" destId="{31EBF646-2F7F-4817-A7D1-DA84A4BD746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2F0275-EC5F-4500-A161-77ACAF889DE6}" type="doc">
      <dgm:prSet loTypeId="urn:microsoft.com/office/officeart/2005/8/layout/vList2" loCatId="list" qsTypeId="urn:microsoft.com/office/officeart/2005/8/quickstyle/simple3" qsCatId="simple" csTypeId="urn:microsoft.com/office/officeart/2005/8/colors/colorful1#4" csCatId="colorful" phldr="1"/>
      <dgm:spPr/>
      <dgm:t>
        <a:bodyPr/>
        <a:lstStyle/>
        <a:p>
          <a:endParaRPr lang="tr-TR"/>
        </a:p>
      </dgm:t>
    </dgm:pt>
    <dgm:pt modelId="{100F0767-2ADD-4687-B6AE-8121AFED85FF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gm:t>
    </dgm:pt>
    <dgm:pt modelId="{4C1DD683-1DF2-44C7-B328-7E7BFBB3D2DC}" type="par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2D40ACC-C51E-4937-9B93-0FFA6E4321D8}" type="sib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01F6789-554A-4A2F-93E3-6A38C9859D1E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gm:t>
    </dgm:pt>
    <dgm:pt modelId="{2D56553D-4805-4490-ACDE-5563EEE51C6B}" type="par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B24A8112-F33E-4205-95E1-B95EF38CF3D4}" type="sib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30114A4C-0FAA-4AB9-BA38-767080144507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gm:t>
    </dgm:pt>
    <dgm:pt modelId="{F2743193-EE9A-4D34-9386-F48359A98599}" type="par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9AD97145-9E44-4494-AA23-FB39F72B3E79}" type="sib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22C772F-E3AE-4276-AECF-EFCDC85E2ADA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gm:t>
    </dgm:pt>
    <dgm:pt modelId="{C77330EE-A0CB-417A-8542-FDD706B24852}" type="par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8347494-A22E-4717-918A-36D8483319DF}" type="sib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F458A687-6007-43AC-A86E-648D7CCFEE7D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gm:t>
    </dgm:pt>
    <dgm:pt modelId="{ACD42D61-3A44-4428-BF23-426DC9A3C2B5}" type="par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6B817CF-BDD0-4147-BC7E-D3CC96687CD9}" type="sib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881EFC8-E8DE-4FB1-8E76-C328E4EF558B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r"/>
          <a:r>
            <a:rPr lang="tr-TR" sz="2000" b="1" dirty="0">
              <a:solidFill>
                <a:schemeClr val="tx1"/>
              </a:solidFill>
              <a:latin typeface="+mj-lt"/>
            </a:rPr>
            <a:t>Okülosefalik refleks</a:t>
          </a:r>
        </a:p>
      </dgm:t>
    </dgm:pt>
    <dgm:pt modelId="{2177D1BD-D0C8-461C-AF16-FEC94B9E692B}" type="par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5CCA357-50BA-4898-8666-B21C723C2F6B}" type="sib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A263407-8FED-4A2C-826F-DB7A85903145}" type="pres">
      <dgm:prSet presAssocID="{332F0275-EC5F-4500-A161-77ACAF889DE6}" presName="linear" presStyleCnt="0">
        <dgm:presLayoutVars>
          <dgm:animLvl val="lvl"/>
          <dgm:resizeHandles val="exact"/>
        </dgm:presLayoutVars>
      </dgm:prSet>
      <dgm:spPr/>
    </dgm:pt>
    <dgm:pt modelId="{A8D1EE52-7142-4A47-B18B-3033A61AC3D6}" type="pres">
      <dgm:prSet presAssocID="{100F0767-2ADD-4687-B6AE-8121AFED85F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EE2E8F7-6DC8-4B18-BBE9-D6CE5E01DC81}" type="pres">
      <dgm:prSet presAssocID="{E2D40ACC-C51E-4937-9B93-0FFA6E4321D8}" presName="spacer" presStyleCnt="0"/>
      <dgm:spPr/>
    </dgm:pt>
    <dgm:pt modelId="{A6EFAED8-23D7-4E9B-A616-809D544D96FC}" type="pres">
      <dgm:prSet presAssocID="{E01F6789-554A-4A2F-93E3-6A38C9859D1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B9FB29A-0CC0-4420-8000-FD14A3E6E4E5}" type="pres">
      <dgm:prSet presAssocID="{B24A8112-F33E-4205-95E1-B95EF38CF3D4}" presName="spacer" presStyleCnt="0"/>
      <dgm:spPr/>
    </dgm:pt>
    <dgm:pt modelId="{AE39A5BA-08B7-47AF-B26A-3E0A37E7EB1A}" type="pres">
      <dgm:prSet presAssocID="{E881EFC8-E8DE-4FB1-8E76-C328E4EF558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23BE38F-78BC-4049-800F-30902EE0F7D1}" type="pres">
      <dgm:prSet presAssocID="{B5CCA357-50BA-4898-8666-B21C723C2F6B}" presName="spacer" presStyleCnt="0"/>
      <dgm:spPr/>
    </dgm:pt>
    <dgm:pt modelId="{0D983837-304B-4739-8E32-A998E9845A32}" type="pres">
      <dgm:prSet presAssocID="{30114A4C-0FAA-4AB9-BA38-76708014450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1238C6E-9251-40A7-B627-57648451A931}" type="pres">
      <dgm:prSet presAssocID="{9AD97145-9E44-4494-AA23-FB39F72B3E79}" presName="spacer" presStyleCnt="0"/>
      <dgm:spPr/>
    </dgm:pt>
    <dgm:pt modelId="{DFA0C291-2FCD-4EB6-83B7-D44D0BE605B6}" type="pres">
      <dgm:prSet presAssocID="{022C772F-E3AE-4276-AECF-EFCDC85E2AD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81E95FD-7FA9-44F0-ABAA-9ED525D56589}" type="pres">
      <dgm:prSet presAssocID="{08347494-A22E-4717-918A-36D8483319DF}" presName="spacer" presStyleCnt="0"/>
      <dgm:spPr/>
    </dgm:pt>
    <dgm:pt modelId="{31EBF646-2F7F-4817-A7D1-DA84A4BD746D}" type="pres">
      <dgm:prSet presAssocID="{F458A687-6007-43AC-A86E-648D7CCFEE7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55C4B17-98F3-4D42-BBDA-F47D72FB3314}" type="presOf" srcId="{E01F6789-554A-4A2F-93E3-6A38C9859D1E}" destId="{A6EFAED8-23D7-4E9B-A616-809D544D96FC}" srcOrd="0" destOrd="0" presId="urn:microsoft.com/office/officeart/2005/8/layout/vList2"/>
    <dgm:cxn modelId="{03C63830-B493-41D4-A8DE-7EAB862FE564}" type="presOf" srcId="{F458A687-6007-43AC-A86E-648D7CCFEE7D}" destId="{31EBF646-2F7F-4817-A7D1-DA84A4BD746D}" srcOrd="0" destOrd="0" presId="urn:microsoft.com/office/officeart/2005/8/layout/vList2"/>
    <dgm:cxn modelId="{11F80B4E-BB24-41AB-8237-9520D379CD4A}" srcId="{332F0275-EC5F-4500-A161-77ACAF889DE6}" destId="{F458A687-6007-43AC-A86E-648D7CCFEE7D}" srcOrd="5" destOrd="0" parTransId="{ACD42D61-3A44-4428-BF23-426DC9A3C2B5}" sibTransId="{06B817CF-BDD0-4147-BC7E-D3CC96687CD9}"/>
    <dgm:cxn modelId="{293B8762-DE27-486D-903E-A3521EFC0682}" type="presOf" srcId="{E881EFC8-E8DE-4FB1-8E76-C328E4EF558B}" destId="{AE39A5BA-08B7-47AF-B26A-3E0A37E7EB1A}" srcOrd="0" destOrd="0" presId="urn:microsoft.com/office/officeart/2005/8/layout/vList2"/>
    <dgm:cxn modelId="{4FB73066-EC9A-4BC7-A1F2-23C2704B01CB}" srcId="{332F0275-EC5F-4500-A161-77ACAF889DE6}" destId="{E01F6789-554A-4A2F-93E3-6A38C9859D1E}" srcOrd="1" destOrd="0" parTransId="{2D56553D-4805-4490-ACDE-5563EEE51C6B}" sibTransId="{B24A8112-F33E-4205-95E1-B95EF38CF3D4}"/>
    <dgm:cxn modelId="{5A7C856F-215A-47EB-A15D-4F55C082CF78}" type="presOf" srcId="{022C772F-E3AE-4276-AECF-EFCDC85E2ADA}" destId="{DFA0C291-2FCD-4EB6-83B7-D44D0BE605B6}" srcOrd="0" destOrd="0" presId="urn:microsoft.com/office/officeart/2005/8/layout/vList2"/>
    <dgm:cxn modelId="{30C4ED77-F061-4042-BA9D-CA13803285B9}" srcId="{332F0275-EC5F-4500-A161-77ACAF889DE6}" destId="{022C772F-E3AE-4276-AECF-EFCDC85E2ADA}" srcOrd="4" destOrd="0" parTransId="{C77330EE-A0CB-417A-8542-FDD706B24852}" sibTransId="{08347494-A22E-4717-918A-36D8483319DF}"/>
    <dgm:cxn modelId="{C3330279-0686-4854-8F39-E3EAAF6D7C7E}" srcId="{332F0275-EC5F-4500-A161-77ACAF889DE6}" destId="{E881EFC8-E8DE-4FB1-8E76-C328E4EF558B}" srcOrd="2" destOrd="0" parTransId="{2177D1BD-D0C8-461C-AF16-FEC94B9E692B}" sibTransId="{B5CCA357-50BA-4898-8666-B21C723C2F6B}"/>
    <dgm:cxn modelId="{9EA21F84-1713-4B69-8677-3F880DA7C716}" type="presOf" srcId="{100F0767-2ADD-4687-B6AE-8121AFED85FF}" destId="{A8D1EE52-7142-4A47-B18B-3033A61AC3D6}" srcOrd="0" destOrd="0" presId="urn:microsoft.com/office/officeart/2005/8/layout/vList2"/>
    <dgm:cxn modelId="{2788E188-FA7B-4819-B517-FAFD2893A0D2}" type="presOf" srcId="{30114A4C-0FAA-4AB9-BA38-767080144507}" destId="{0D983837-304B-4739-8E32-A998E9845A32}" srcOrd="0" destOrd="0" presId="urn:microsoft.com/office/officeart/2005/8/layout/vList2"/>
    <dgm:cxn modelId="{00868692-2999-409A-AFA7-80195DD7C42E}" srcId="{332F0275-EC5F-4500-A161-77ACAF889DE6}" destId="{30114A4C-0FAA-4AB9-BA38-767080144507}" srcOrd="3" destOrd="0" parTransId="{F2743193-EE9A-4D34-9386-F48359A98599}" sibTransId="{9AD97145-9E44-4494-AA23-FB39F72B3E79}"/>
    <dgm:cxn modelId="{44D20BC7-8FD5-4D7A-8A53-13B5A1919A1C}" type="presOf" srcId="{332F0275-EC5F-4500-A161-77ACAF889DE6}" destId="{BA263407-8FED-4A2C-826F-DB7A85903145}" srcOrd="0" destOrd="0" presId="urn:microsoft.com/office/officeart/2005/8/layout/vList2"/>
    <dgm:cxn modelId="{6CB9B9D4-A71C-4C43-926A-6FB8F228392A}" srcId="{332F0275-EC5F-4500-A161-77ACAF889DE6}" destId="{100F0767-2ADD-4687-B6AE-8121AFED85FF}" srcOrd="0" destOrd="0" parTransId="{4C1DD683-1DF2-44C7-B328-7E7BFBB3D2DC}" sibTransId="{E2D40ACC-C51E-4937-9B93-0FFA6E4321D8}"/>
    <dgm:cxn modelId="{4FE27508-FAAC-4620-B589-B1365D5E7917}" type="presParOf" srcId="{BA263407-8FED-4A2C-826F-DB7A85903145}" destId="{A8D1EE52-7142-4A47-B18B-3033A61AC3D6}" srcOrd="0" destOrd="0" presId="urn:microsoft.com/office/officeart/2005/8/layout/vList2"/>
    <dgm:cxn modelId="{1BAAE21F-F31F-4914-9D3E-A6119159AC68}" type="presParOf" srcId="{BA263407-8FED-4A2C-826F-DB7A85903145}" destId="{AEE2E8F7-6DC8-4B18-BBE9-D6CE5E01DC81}" srcOrd="1" destOrd="0" presId="urn:microsoft.com/office/officeart/2005/8/layout/vList2"/>
    <dgm:cxn modelId="{744517FB-9932-419A-B9B6-9E31B31FCCCD}" type="presParOf" srcId="{BA263407-8FED-4A2C-826F-DB7A85903145}" destId="{A6EFAED8-23D7-4E9B-A616-809D544D96FC}" srcOrd="2" destOrd="0" presId="urn:microsoft.com/office/officeart/2005/8/layout/vList2"/>
    <dgm:cxn modelId="{A9115EAD-CE79-439D-8288-30FF8B2CF068}" type="presParOf" srcId="{BA263407-8FED-4A2C-826F-DB7A85903145}" destId="{9B9FB29A-0CC0-4420-8000-FD14A3E6E4E5}" srcOrd="3" destOrd="0" presId="urn:microsoft.com/office/officeart/2005/8/layout/vList2"/>
    <dgm:cxn modelId="{6C12F43B-88C5-4197-B424-520E35602887}" type="presParOf" srcId="{BA263407-8FED-4A2C-826F-DB7A85903145}" destId="{AE39A5BA-08B7-47AF-B26A-3E0A37E7EB1A}" srcOrd="4" destOrd="0" presId="urn:microsoft.com/office/officeart/2005/8/layout/vList2"/>
    <dgm:cxn modelId="{4957B0F9-3BF0-4034-A6A8-CC9492E39E32}" type="presParOf" srcId="{BA263407-8FED-4A2C-826F-DB7A85903145}" destId="{223BE38F-78BC-4049-800F-30902EE0F7D1}" srcOrd="5" destOrd="0" presId="urn:microsoft.com/office/officeart/2005/8/layout/vList2"/>
    <dgm:cxn modelId="{25F6A7AF-39B9-49DB-B6F2-534753E2B508}" type="presParOf" srcId="{BA263407-8FED-4A2C-826F-DB7A85903145}" destId="{0D983837-304B-4739-8E32-A998E9845A32}" srcOrd="6" destOrd="0" presId="urn:microsoft.com/office/officeart/2005/8/layout/vList2"/>
    <dgm:cxn modelId="{678BE07C-9384-4AAD-9677-012924525C5A}" type="presParOf" srcId="{BA263407-8FED-4A2C-826F-DB7A85903145}" destId="{E1238C6E-9251-40A7-B627-57648451A931}" srcOrd="7" destOrd="0" presId="urn:microsoft.com/office/officeart/2005/8/layout/vList2"/>
    <dgm:cxn modelId="{5C482F4D-4551-4700-A163-92FBE0EC9009}" type="presParOf" srcId="{BA263407-8FED-4A2C-826F-DB7A85903145}" destId="{DFA0C291-2FCD-4EB6-83B7-D44D0BE605B6}" srcOrd="8" destOrd="0" presId="urn:microsoft.com/office/officeart/2005/8/layout/vList2"/>
    <dgm:cxn modelId="{80BD665B-0B16-4070-97ED-48C6BDCE7B1D}" type="presParOf" srcId="{BA263407-8FED-4A2C-826F-DB7A85903145}" destId="{981E95FD-7FA9-44F0-ABAA-9ED525D56589}" srcOrd="9" destOrd="0" presId="urn:microsoft.com/office/officeart/2005/8/layout/vList2"/>
    <dgm:cxn modelId="{3DB8C451-DB55-4CA9-A65C-CB8918302479}" type="presParOf" srcId="{BA263407-8FED-4A2C-826F-DB7A85903145}" destId="{31EBF646-2F7F-4817-A7D1-DA84A4BD746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2F0275-EC5F-4500-A161-77ACAF889DE6}" type="doc">
      <dgm:prSet loTypeId="urn:microsoft.com/office/officeart/2005/8/layout/vList2" loCatId="list" qsTypeId="urn:microsoft.com/office/officeart/2005/8/quickstyle/simple3" qsCatId="simple" csTypeId="urn:microsoft.com/office/officeart/2005/8/colors/colorful1#5" csCatId="colorful" phldr="1"/>
      <dgm:spPr/>
      <dgm:t>
        <a:bodyPr/>
        <a:lstStyle/>
        <a:p>
          <a:endParaRPr lang="tr-TR"/>
        </a:p>
      </dgm:t>
    </dgm:pt>
    <dgm:pt modelId="{100F0767-2ADD-4687-B6AE-8121AFED85FF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gm:t>
    </dgm:pt>
    <dgm:pt modelId="{4C1DD683-1DF2-44C7-B328-7E7BFBB3D2DC}" type="par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2D40ACC-C51E-4937-9B93-0FFA6E4321D8}" type="sib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01F6789-554A-4A2F-93E3-6A38C9859D1E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gm:t>
    </dgm:pt>
    <dgm:pt modelId="{2D56553D-4805-4490-ACDE-5563EEE51C6B}" type="par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B24A8112-F33E-4205-95E1-B95EF38CF3D4}" type="sib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30114A4C-0FAA-4AB9-BA38-767080144507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r" rtl="0"/>
          <a:r>
            <a:rPr lang="tr-TR" sz="2000" b="1" dirty="0">
              <a:solidFill>
                <a:schemeClr val="tx1"/>
              </a:solidFill>
              <a:latin typeface="+mj-lt"/>
            </a:rPr>
            <a:t>Kornea refleksi</a:t>
          </a:r>
        </a:p>
      </dgm:t>
    </dgm:pt>
    <dgm:pt modelId="{F2743193-EE9A-4D34-9386-F48359A98599}" type="par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9AD97145-9E44-4494-AA23-FB39F72B3E79}" type="sib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22C772F-E3AE-4276-AECF-EFCDC85E2ADA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gm:t>
    </dgm:pt>
    <dgm:pt modelId="{C77330EE-A0CB-417A-8542-FDD706B24852}" type="par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8347494-A22E-4717-918A-36D8483319DF}" type="sib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F458A687-6007-43AC-A86E-648D7CCFEE7D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gm:t>
    </dgm:pt>
    <dgm:pt modelId="{ACD42D61-3A44-4428-BF23-426DC9A3C2B5}" type="par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6B817CF-BDD0-4147-BC7E-D3CC96687CD9}" type="sib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881EFC8-E8DE-4FB1-8E76-C328E4EF558B}">
      <dgm:prSet custT="1"/>
      <dgm:spPr/>
      <dgm:t>
        <a:bodyPr/>
        <a:lstStyle/>
        <a:p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gm:t>
    </dgm:pt>
    <dgm:pt modelId="{2177D1BD-D0C8-461C-AF16-FEC94B9E692B}" type="par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5CCA357-50BA-4898-8666-B21C723C2F6B}" type="sib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A263407-8FED-4A2C-826F-DB7A85903145}" type="pres">
      <dgm:prSet presAssocID="{332F0275-EC5F-4500-A161-77ACAF889DE6}" presName="linear" presStyleCnt="0">
        <dgm:presLayoutVars>
          <dgm:animLvl val="lvl"/>
          <dgm:resizeHandles val="exact"/>
        </dgm:presLayoutVars>
      </dgm:prSet>
      <dgm:spPr/>
    </dgm:pt>
    <dgm:pt modelId="{A8D1EE52-7142-4A47-B18B-3033A61AC3D6}" type="pres">
      <dgm:prSet presAssocID="{100F0767-2ADD-4687-B6AE-8121AFED85F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EE2E8F7-6DC8-4B18-BBE9-D6CE5E01DC81}" type="pres">
      <dgm:prSet presAssocID="{E2D40ACC-C51E-4937-9B93-0FFA6E4321D8}" presName="spacer" presStyleCnt="0"/>
      <dgm:spPr/>
    </dgm:pt>
    <dgm:pt modelId="{A6EFAED8-23D7-4E9B-A616-809D544D96FC}" type="pres">
      <dgm:prSet presAssocID="{E01F6789-554A-4A2F-93E3-6A38C9859D1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B9FB29A-0CC0-4420-8000-FD14A3E6E4E5}" type="pres">
      <dgm:prSet presAssocID="{B24A8112-F33E-4205-95E1-B95EF38CF3D4}" presName="spacer" presStyleCnt="0"/>
      <dgm:spPr/>
    </dgm:pt>
    <dgm:pt modelId="{AE39A5BA-08B7-47AF-B26A-3E0A37E7EB1A}" type="pres">
      <dgm:prSet presAssocID="{E881EFC8-E8DE-4FB1-8E76-C328E4EF558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23BE38F-78BC-4049-800F-30902EE0F7D1}" type="pres">
      <dgm:prSet presAssocID="{B5CCA357-50BA-4898-8666-B21C723C2F6B}" presName="spacer" presStyleCnt="0"/>
      <dgm:spPr/>
    </dgm:pt>
    <dgm:pt modelId="{0D983837-304B-4739-8E32-A998E9845A32}" type="pres">
      <dgm:prSet presAssocID="{30114A4C-0FAA-4AB9-BA38-76708014450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1238C6E-9251-40A7-B627-57648451A931}" type="pres">
      <dgm:prSet presAssocID="{9AD97145-9E44-4494-AA23-FB39F72B3E79}" presName="spacer" presStyleCnt="0"/>
      <dgm:spPr/>
    </dgm:pt>
    <dgm:pt modelId="{DFA0C291-2FCD-4EB6-83B7-D44D0BE605B6}" type="pres">
      <dgm:prSet presAssocID="{022C772F-E3AE-4276-AECF-EFCDC85E2AD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81E95FD-7FA9-44F0-ABAA-9ED525D56589}" type="pres">
      <dgm:prSet presAssocID="{08347494-A22E-4717-918A-36D8483319DF}" presName="spacer" presStyleCnt="0"/>
      <dgm:spPr/>
    </dgm:pt>
    <dgm:pt modelId="{31EBF646-2F7F-4817-A7D1-DA84A4BD746D}" type="pres">
      <dgm:prSet presAssocID="{F458A687-6007-43AC-A86E-648D7CCFEE7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C19C510-6350-4E9F-9B45-818841BB8D40}" type="presOf" srcId="{30114A4C-0FAA-4AB9-BA38-767080144507}" destId="{0D983837-304B-4739-8E32-A998E9845A32}" srcOrd="0" destOrd="0" presId="urn:microsoft.com/office/officeart/2005/8/layout/vList2"/>
    <dgm:cxn modelId="{5BFFC212-90ED-4237-9107-5F8105887A1E}" type="presOf" srcId="{E01F6789-554A-4A2F-93E3-6A38C9859D1E}" destId="{A6EFAED8-23D7-4E9B-A616-809D544D96FC}" srcOrd="0" destOrd="0" presId="urn:microsoft.com/office/officeart/2005/8/layout/vList2"/>
    <dgm:cxn modelId="{13769E3B-C426-428A-A0C8-0D9E73E33EF6}" type="presOf" srcId="{F458A687-6007-43AC-A86E-648D7CCFEE7D}" destId="{31EBF646-2F7F-4817-A7D1-DA84A4BD746D}" srcOrd="0" destOrd="0" presId="urn:microsoft.com/office/officeart/2005/8/layout/vList2"/>
    <dgm:cxn modelId="{4EAD8943-C248-4080-863B-FA76A72801B7}" type="presOf" srcId="{332F0275-EC5F-4500-A161-77ACAF889DE6}" destId="{BA263407-8FED-4A2C-826F-DB7A85903145}" srcOrd="0" destOrd="0" presId="urn:microsoft.com/office/officeart/2005/8/layout/vList2"/>
    <dgm:cxn modelId="{11F80B4E-BB24-41AB-8237-9520D379CD4A}" srcId="{332F0275-EC5F-4500-A161-77ACAF889DE6}" destId="{F458A687-6007-43AC-A86E-648D7CCFEE7D}" srcOrd="5" destOrd="0" parTransId="{ACD42D61-3A44-4428-BF23-426DC9A3C2B5}" sibTransId="{06B817CF-BDD0-4147-BC7E-D3CC96687CD9}"/>
    <dgm:cxn modelId="{4FB73066-EC9A-4BC7-A1F2-23C2704B01CB}" srcId="{332F0275-EC5F-4500-A161-77ACAF889DE6}" destId="{E01F6789-554A-4A2F-93E3-6A38C9859D1E}" srcOrd="1" destOrd="0" parTransId="{2D56553D-4805-4490-ACDE-5563EEE51C6B}" sibTransId="{B24A8112-F33E-4205-95E1-B95EF38CF3D4}"/>
    <dgm:cxn modelId="{E084C571-D665-4F38-B678-BFC2DD2A8872}" type="presOf" srcId="{100F0767-2ADD-4687-B6AE-8121AFED85FF}" destId="{A8D1EE52-7142-4A47-B18B-3033A61AC3D6}" srcOrd="0" destOrd="0" presId="urn:microsoft.com/office/officeart/2005/8/layout/vList2"/>
    <dgm:cxn modelId="{30C4ED77-F061-4042-BA9D-CA13803285B9}" srcId="{332F0275-EC5F-4500-A161-77ACAF889DE6}" destId="{022C772F-E3AE-4276-AECF-EFCDC85E2ADA}" srcOrd="4" destOrd="0" parTransId="{C77330EE-A0CB-417A-8542-FDD706B24852}" sibTransId="{08347494-A22E-4717-918A-36D8483319DF}"/>
    <dgm:cxn modelId="{C3330279-0686-4854-8F39-E3EAAF6D7C7E}" srcId="{332F0275-EC5F-4500-A161-77ACAF889DE6}" destId="{E881EFC8-E8DE-4FB1-8E76-C328E4EF558B}" srcOrd="2" destOrd="0" parTransId="{2177D1BD-D0C8-461C-AF16-FEC94B9E692B}" sibTransId="{B5CCA357-50BA-4898-8666-B21C723C2F6B}"/>
    <dgm:cxn modelId="{07A1697F-C3F4-4A78-BCFE-7830B70791D7}" type="presOf" srcId="{E881EFC8-E8DE-4FB1-8E76-C328E4EF558B}" destId="{AE39A5BA-08B7-47AF-B26A-3E0A37E7EB1A}" srcOrd="0" destOrd="0" presId="urn:microsoft.com/office/officeart/2005/8/layout/vList2"/>
    <dgm:cxn modelId="{8CABBB7F-193C-4974-B21C-7A4952C4C980}" type="presOf" srcId="{022C772F-E3AE-4276-AECF-EFCDC85E2ADA}" destId="{DFA0C291-2FCD-4EB6-83B7-D44D0BE605B6}" srcOrd="0" destOrd="0" presId="urn:microsoft.com/office/officeart/2005/8/layout/vList2"/>
    <dgm:cxn modelId="{00868692-2999-409A-AFA7-80195DD7C42E}" srcId="{332F0275-EC5F-4500-A161-77ACAF889DE6}" destId="{30114A4C-0FAA-4AB9-BA38-767080144507}" srcOrd="3" destOrd="0" parTransId="{F2743193-EE9A-4D34-9386-F48359A98599}" sibTransId="{9AD97145-9E44-4494-AA23-FB39F72B3E79}"/>
    <dgm:cxn modelId="{6CB9B9D4-A71C-4C43-926A-6FB8F228392A}" srcId="{332F0275-EC5F-4500-A161-77ACAF889DE6}" destId="{100F0767-2ADD-4687-B6AE-8121AFED85FF}" srcOrd="0" destOrd="0" parTransId="{4C1DD683-1DF2-44C7-B328-7E7BFBB3D2DC}" sibTransId="{E2D40ACC-C51E-4937-9B93-0FFA6E4321D8}"/>
    <dgm:cxn modelId="{AD6036BE-47F7-4FC0-A476-2FF7FBE5FAD4}" type="presParOf" srcId="{BA263407-8FED-4A2C-826F-DB7A85903145}" destId="{A8D1EE52-7142-4A47-B18B-3033A61AC3D6}" srcOrd="0" destOrd="0" presId="urn:microsoft.com/office/officeart/2005/8/layout/vList2"/>
    <dgm:cxn modelId="{725A069B-5865-4547-96A3-7F3DD957199F}" type="presParOf" srcId="{BA263407-8FED-4A2C-826F-DB7A85903145}" destId="{AEE2E8F7-6DC8-4B18-BBE9-D6CE5E01DC81}" srcOrd="1" destOrd="0" presId="urn:microsoft.com/office/officeart/2005/8/layout/vList2"/>
    <dgm:cxn modelId="{0CA9B4C2-6A39-4D5B-9A7F-2B2DEE9C893D}" type="presParOf" srcId="{BA263407-8FED-4A2C-826F-DB7A85903145}" destId="{A6EFAED8-23D7-4E9B-A616-809D544D96FC}" srcOrd="2" destOrd="0" presId="urn:microsoft.com/office/officeart/2005/8/layout/vList2"/>
    <dgm:cxn modelId="{56BB8137-C169-4AA0-B120-8A229EAF38A4}" type="presParOf" srcId="{BA263407-8FED-4A2C-826F-DB7A85903145}" destId="{9B9FB29A-0CC0-4420-8000-FD14A3E6E4E5}" srcOrd="3" destOrd="0" presId="urn:microsoft.com/office/officeart/2005/8/layout/vList2"/>
    <dgm:cxn modelId="{86BEE8D1-442E-4C9A-A09E-479CF0E18E69}" type="presParOf" srcId="{BA263407-8FED-4A2C-826F-DB7A85903145}" destId="{AE39A5BA-08B7-47AF-B26A-3E0A37E7EB1A}" srcOrd="4" destOrd="0" presId="urn:microsoft.com/office/officeart/2005/8/layout/vList2"/>
    <dgm:cxn modelId="{BA82C9A9-18F0-46F9-A230-3A09CE1ACF7A}" type="presParOf" srcId="{BA263407-8FED-4A2C-826F-DB7A85903145}" destId="{223BE38F-78BC-4049-800F-30902EE0F7D1}" srcOrd="5" destOrd="0" presId="urn:microsoft.com/office/officeart/2005/8/layout/vList2"/>
    <dgm:cxn modelId="{B0DC76BF-6FED-45FC-B7A8-C3C807407248}" type="presParOf" srcId="{BA263407-8FED-4A2C-826F-DB7A85903145}" destId="{0D983837-304B-4739-8E32-A998E9845A32}" srcOrd="6" destOrd="0" presId="urn:microsoft.com/office/officeart/2005/8/layout/vList2"/>
    <dgm:cxn modelId="{416ED831-5A78-4376-B8A7-F8E3625051B8}" type="presParOf" srcId="{BA263407-8FED-4A2C-826F-DB7A85903145}" destId="{E1238C6E-9251-40A7-B627-57648451A931}" srcOrd="7" destOrd="0" presId="urn:microsoft.com/office/officeart/2005/8/layout/vList2"/>
    <dgm:cxn modelId="{0BE209C4-2C7E-40DA-A1F5-2BFE113CB409}" type="presParOf" srcId="{BA263407-8FED-4A2C-826F-DB7A85903145}" destId="{DFA0C291-2FCD-4EB6-83B7-D44D0BE605B6}" srcOrd="8" destOrd="0" presId="urn:microsoft.com/office/officeart/2005/8/layout/vList2"/>
    <dgm:cxn modelId="{3D5047C2-EE76-4307-BC1A-18702E99AB1C}" type="presParOf" srcId="{BA263407-8FED-4A2C-826F-DB7A85903145}" destId="{981E95FD-7FA9-44F0-ABAA-9ED525D56589}" srcOrd="9" destOrd="0" presId="urn:microsoft.com/office/officeart/2005/8/layout/vList2"/>
    <dgm:cxn modelId="{15F50161-E9E5-4860-BCBF-646BFC4D24AD}" type="presParOf" srcId="{BA263407-8FED-4A2C-826F-DB7A85903145}" destId="{31EBF646-2F7F-4817-A7D1-DA84A4BD746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2F0275-EC5F-4500-A161-77ACAF889DE6}" type="doc">
      <dgm:prSet loTypeId="urn:microsoft.com/office/officeart/2005/8/layout/vList2" loCatId="list" qsTypeId="urn:microsoft.com/office/officeart/2005/8/quickstyle/simple3" qsCatId="simple" csTypeId="urn:microsoft.com/office/officeart/2005/8/colors/colorful1#6" csCatId="colorful" phldr="1"/>
      <dgm:spPr/>
      <dgm:t>
        <a:bodyPr/>
        <a:lstStyle/>
        <a:p>
          <a:endParaRPr lang="tr-TR"/>
        </a:p>
      </dgm:t>
    </dgm:pt>
    <dgm:pt modelId="{100F0767-2ADD-4687-B6AE-8121AFED85FF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gm:t>
    </dgm:pt>
    <dgm:pt modelId="{4C1DD683-1DF2-44C7-B328-7E7BFBB3D2DC}" type="par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2D40ACC-C51E-4937-9B93-0FFA6E4321D8}" type="sib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01F6789-554A-4A2F-93E3-6A38C9859D1E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gm:t>
    </dgm:pt>
    <dgm:pt modelId="{2D56553D-4805-4490-ACDE-5563EEE51C6B}" type="par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B24A8112-F33E-4205-95E1-B95EF38CF3D4}" type="sib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30114A4C-0FAA-4AB9-BA38-767080144507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gm:t>
    </dgm:pt>
    <dgm:pt modelId="{F2743193-EE9A-4D34-9386-F48359A98599}" type="par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9AD97145-9E44-4494-AA23-FB39F72B3E79}" type="sib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22C772F-E3AE-4276-AECF-EFCDC85E2ADA}">
      <dgm:prSet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r" rtl="0"/>
          <a:r>
            <a:rPr lang="tr-TR" sz="2000" b="1" dirty="0">
              <a:solidFill>
                <a:schemeClr val="tx1"/>
              </a:solidFill>
              <a:latin typeface="+mj-lt"/>
            </a:rPr>
            <a:t>Ağrılı uyarana yanıt</a:t>
          </a:r>
        </a:p>
      </dgm:t>
    </dgm:pt>
    <dgm:pt modelId="{C77330EE-A0CB-417A-8542-FDD706B24852}" type="par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8347494-A22E-4717-918A-36D8483319DF}" type="sib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F458A687-6007-43AC-A86E-648D7CCFEE7D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gm:t>
    </dgm:pt>
    <dgm:pt modelId="{ACD42D61-3A44-4428-BF23-426DC9A3C2B5}" type="par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6B817CF-BDD0-4147-BC7E-D3CC96687CD9}" type="sib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881EFC8-E8DE-4FB1-8E76-C328E4EF558B}">
      <dgm:prSet custT="1"/>
      <dgm:spPr/>
      <dgm:t>
        <a:bodyPr/>
        <a:lstStyle/>
        <a:p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gm:t>
    </dgm:pt>
    <dgm:pt modelId="{2177D1BD-D0C8-461C-AF16-FEC94B9E692B}" type="par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5CCA357-50BA-4898-8666-B21C723C2F6B}" type="sib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A263407-8FED-4A2C-826F-DB7A85903145}" type="pres">
      <dgm:prSet presAssocID="{332F0275-EC5F-4500-A161-77ACAF889DE6}" presName="linear" presStyleCnt="0">
        <dgm:presLayoutVars>
          <dgm:animLvl val="lvl"/>
          <dgm:resizeHandles val="exact"/>
        </dgm:presLayoutVars>
      </dgm:prSet>
      <dgm:spPr/>
    </dgm:pt>
    <dgm:pt modelId="{A8D1EE52-7142-4A47-B18B-3033A61AC3D6}" type="pres">
      <dgm:prSet presAssocID="{100F0767-2ADD-4687-B6AE-8121AFED85F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EE2E8F7-6DC8-4B18-BBE9-D6CE5E01DC81}" type="pres">
      <dgm:prSet presAssocID="{E2D40ACC-C51E-4937-9B93-0FFA6E4321D8}" presName="spacer" presStyleCnt="0"/>
      <dgm:spPr/>
    </dgm:pt>
    <dgm:pt modelId="{A6EFAED8-23D7-4E9B-A616-809D544D96FC}" type="pres">
      <dgm:prSet presAssocID="{E01F6789-554A-4A2F-93E3-6A38C9859D1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B9FB29A-0CC0-4420-8000-FD14A3E6E4E5}" type="pres">
      <dgm:prSet presAssocID="{B24A8112-F33E-4205-95E1-B95EF38CF3D4}" presName="spacer" presStyleCnt="0"/>
      <dgm:spPr/>
    </dgm:pt>
    <dgm:pt modelId="{AE39A5BA-08B7-47AF-B26A-3E0A37E7EB1A}" type="pres">
      <dgm:prSet presAssocID="{E881EFC8-E8DE-4FB1-8E76-C328E4EF558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23BE38F-78BC-4049-800F-30902EE0F7D1}" type="pres">
      <dgm:prSet presAssocID="{B5CCA357-50BA-4898-8666-B21C723C2F6B}" presName="spacer" presStyleCnt="0"/>
      <dgm:spPr/>
    </dgm:pt>
    <dgm:pt modelId="{0D983837-304B-4739-8E32-A998E9845A32}" type="pres">
      <dgm:prSet presAssocID="{30114A4C-0FAA-4AB9-BA38-76708014450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1238C6E-9251-40A7-B627-57648451A931}" type="pres">
      <dgm:prSet presAssocID="{9AD97145-9E44-4494-AA23-FB39F72B3E79}" presName="spacer" presStyleCnt="0"/>
      <dgm:spPr/>
    </dgm:pt>
    <dgm:pt modelId="{DFA0C291-2FCD-4EB6-83B7-D44D0BE605B6}" type="pres">
      <dgm:prSet presAssocID="{022C772F-E3AE-4276-AECF-EFCDC85E2AD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81E95FD-7FA9-44F0-ABAA-9ED525D56589}" type="pres">
      <dgm:prSet presAssocID="{08347494-A22E-4717-918A-36D8483319DF}" presName="spacer" presStyleCnt="0"/>
      <dgm:spPr/>
    </dgm:pt>
    <dgm:pt modelId="{31EBF646-2F7F-4817-A7D1-DA84A4BD746D}" type="pres">
      <dgm:prSet presAssocID="{F458A687-6007-43AC-A86E-648D7CCFEE7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1D86E1F-B89E-409A-A6A6-403AAF91030E}" type="presOf" srcId="{332F0275-EC5F-4500-A161-77ACAF889DE6}" destId="{BA263407-8FED-4A2C-826F-DB7A85903145}" srcOrd="0" destOrd="0" presId="urn:microsoft.com/office/officeart/2005/8/layout/vList2"/>
    <dgm:cxn modelId="{B9809428-E109-46D0-9FBE-F4B0BF0AF73B}" type="presOf" srcId="{F458A687-6007-43AC-A86E-648D7CCFEE7D}" destId="{31EBF646-2F7F-4817-A7D1-DA84A4BD746D}" srcOrd="0" destOrd="0" presId="urn:microsoft.com/office/officeart/2005/8/layout/vList2"/>
    <dgm:cxn modelId="{11F80B4E-BB24-41AB-8237-9520D379CD4A}" srcId="{332F0275-EC5F-4500-A161-77ACAF889DE6}" destId="{F458A687-6007-43AC-A86E-648D7CCFEE7D}" srcOrd="5" destOrd="0" parTransId="{ACD42D61-3A44-4428-BF23-426DC9A3C2B5}" sibTransId="{06B817CF-BDD0-4147-BC7E-D3CC96687CD9}"/>
    <dgm:cxn modelId="{4DE11A55-AA04-41BD-82BC-E66BD66ABAA4}" type="presOf" srcId="{100F0767-2ADD-4687-B6AE-8121AFED85FF}" destId="{A8D1EE52-7142-4A47-B18B-3033A61AC3D6}" srcOrd="0" destOrd="0" presId="urn:microsoft.com/office/officeart/2005/8/layout/vList2"/>
    <dgm:cxn modelId="{00BA5F64-3AC8-4D25-955A-7566FFE24B18}" type="presOf" srcId="{E01F6789-554A-4A2F-93E3-6A38C9859D1E}" destId="{A6EFAED8-23D7-4E9B-A616-809D544D96FC}" srcOrd="0" destOrd="0" presId="urn:microsoft.com/office/officeart/2005/8/layout/vList2"/>
    <dgm:cxn modelId="{4FB73066-EC9A-4BC7-A1F2-23C2704B01CB}" srcId="{332F0275-EC5F-4500-A161-77ACAF889DE6}" destId="{E01F6789-554A-4A2F-93E3-6A38C9859D1E}" srcOrd="1" destOrd="0" parTransId="{2D56553D-4805-4490-ACDE-5563EEE51C6B}" sibTransId="{B24A8112-F33E-4205-95E1-B95EF38CF3D4}"/>
    <dgm:cxn modelId="{D6CFBE70-6A77-4DC7-BD34-4D984A92A746}" type="presOf" srcId="{E881EFC8-E8DE-4FB1-8E76-C328E4EF558B}" destId="{AE39A5BA-08B7-47AF-B26A-3E0A37E7EB1A}" srcOrd="0" destOrd="0" presId="urn:microsoft.com/office/officeart/2005/8/layout/vList2"/>
    <dgm:cxn modelId="{30C4ED77-F061-4042-BA9D-CA13803285B9}" srcId="{332F0275-EC5F-4500-A161-77ACAF889DE6}" destId="{022C772F-E3AE-4276-AECF-EFCDC85E2ADA}" srcOrd="4" destOrd="0" parTransId="{C77330EE-A0CB-417A-8542-FDD706B24852}" sibTransId="{08347494-A22E-4717-918A-36D8483319DF}"/>
    <dgm:cxn modelId="{C3330279-0686-4854-8F39-E3EAAF6D7C7E}" srcId="{332F0275-EC5F-4500-A161-77ACAF889DE6}" destId="{E881EFC8-E8DE-4FB1-8E76-C328E4EF558B}" srcOrd="2" destOrd="0" parTransId="{2177D1BD-D0C8-461C-AF16-FEC94B9E692B}" sibTransId="{B5CCA357-50BA-4898-8666-B21C723C2F6B}"/>
    <dgm:cxn modelId="{00868692-2999-409A-AFA7-80195DD7C42E}" srcId="{332F0275-EC5F-4500-A161-77ACAF889DE6}" destId="{30114A4C-0FAA-4AB9-BA38-767080144507}" srcOrd="3" destOrd="0" parTransId="{F2743193-EE9A-4D34-9386-F48359A98599}" sibTransId="{9AD97145-9E44-4494-AA23-FB39F72B3E79}"/>
    <dgm:cxn modelId="{A97A4898-59F2-4C8B-8A5E-D0DAF673CC89}" type="presOf" srcId="{022C772F-E3AE-4276-AECF-EFCDC85E2ADA}" destId="{DFA0C291-2FCD-4EB6-83B7-D44D0BE605B6}" srcOrd="0" destOrd="0" presId="urn:microsoft.com/office/officeart/2005/8/layout/vList2"/>
    <dgm:cxn modelId="{ECB52AAF-C869-40BF-AB7C-DD97D987D146}" type="presOf" srcId="{30114A4C-0FAA-4AB9-BA38-767080144507}" destId="{0D983837-304B-4739-8E32-A998E9845A32}" srcOrd="0" destOrd="0" presId="urn:microsoft.com/office/officeart/2005/8/layout/vList2"/>
    <dgm:cxn modelId="{6CB9B9D4-A71C-4C43-926A-6FB8F228392A}" srcId="{332F0275-EC5F-4500-A161-77ACAF889DE6}" destId="{100F0767-2ADD-4687-B6AE-8121AFED85FF}" srcOrd="0" destOrd="0" parTransId="{4C1DD683-1DF2-44C7-B328-7E7BFBB3D2DC}" sibTransId="{E2D40ACC-C51E-4937-9B93-0FFA6E4321D8}"/>
    <dgm:cxn modelId="{1782DE45-A23F-4A90-8688-87373762BB63}" type="presParOf" srcId="{BA263407-8FED-4A2C-826F-DB7A85903145}" destId="{A8D1EE52-7142-4A47-B18B-3033A61AC3D6}" srcOrd="0" destOrd="0" presId="urn:microsoft.com/office/officeart/2005/8/layout/vList2"/>
    <dgm:cxn modelId="{B535A0AE-C2F1-4829-80C6-A0D7503EF362}" type="presParOf" srcId="{BA263407-8FED-4A2C-826F-DB7A85903145}" destId="{AEE2E8F7-6DC8-4B18-BBE9-D6CE5E01DC81}" srcOrd="1" destOrd="0" presId="urn:microsoft.com/office/officeart/2005/8/layout/vList2"/>
    <dgm:cxn modelId="{6ED9CA34-ADAB-4747-90D9-153038FED1FB}" type="presParOf" srcId="{BA263407-8FED-4A2C-826F-DB7A85903145}" destId="{A6EFAED8-23D7-4E9B-A616-809D544D96FC}" srcOrd="2" destOrd="0" presId="urn:microsoft.com/office/officeart/2005/8/layout/vList2"/>
    <dgm:cxn modelId="{EE72787B-CEA7-41E0-A1CB-6DCCC94E31B7}" type="presParOf" srcId="{BA263407-8FED-4A2C-826F-DB7A85903145}" destId="{9B9FB29A-0CC0-4420-8000-FD14A3E6E4E5}" srcOrd="3" destOrd="0" presId="urn:microsoft.com/office/officeart/2005/8/layout/vList2"/>
    <dgm:cxn modelId="{3BF2C7DA-755F-4EFF-BE8A-613B02AD5E10}" type="presParOf" srcId="{BA263407-8FED-4A2C-826F-DB7A85903145}" destId="{AE39A5BA-08B7-47AF-B26A-3E0A37E7EB1A}" srcOrd="4" destOrd="0" presId="urn:microsoft.com/office/officeart/2005/8/layout/vList2"/>
    <dgm:cxn modelId="{0D75E5F7-7CD1-4896-8976-A90BF472B0D4}" type="presParOf" srcId="{BA263407-8FED-4A2C-826F-DB7A85903145}" destId="{223BE38F-78BC-4049-800F-30902EE0F7D1}" srcOrd="5" destOrd="0" presId="urn:microsoft.com/office/officeart/2005/8/layout/vList2"/>
    <dgm:cxn modelId="{FE1F54F8-3D6C-4BF8-A7E8-590B458E598C}" type="presParOf" srcId="{BA263407-8FED-4A2C-826F-DB7A85903145}" destId="{0D983837-304B-4739-8E32-A998E9845A32}" srcOrd="6" destOrd="0" presId="urn:microsoft.com/office/officeart/2005/8/layout/vList2"/>
    <dgm:cxn modelId="{08069E88-480B-423E-A711-C7F298FE9827}" type="presParOf" srcId="{BA263407-8FED-4A2C-826F-DB7A85903145}" destId="{E1238C6E-9251-40A7-B627-57648451A931}" srcOrd="7" destOrd="0" presId="urn:microsoft.com/office/officeart/2005/8/layout/vList2"/>
    <dgm:cxn modelId="{AFDD476C-5359-46F8-B07C-0D8A850C7903}" type="presParOf" srcId="{BA263407-8FED-4A2C-826F-DB7A85903145}" destId="{DFA0C291-2FCD-4EB6-83B7-D44D0BE605B6}" srcOrd="8" destOrd="0" presId="urn:microsoft.com/office/officeart/2005/8/layout/vList2"/>
    <dgm:cxn modelId="{87B33709-B8CD-4C5A-8BE0-F0FC978AD582}" type="presParOf" srcId="{BA263407-8FED-4A2C-826F-DB7A85903145}" destId="{981E95FD-7FA9-44F0-ABAA-9ED525D56589}" srcOrd="9" destOrd="0" presId="urn:microsoft.com/office/officeart/2005/8/layout/vList2"/>
    <dgm:cxn modelId="{4D8A7CF7-1D79-43C9-8E01-A0FD6FAC0341}" type="presParOf" srcId="{BA263407-8FED-4A2C-826F-DB7A85903145}" destId="{31EBF646-2F7F-4817-A7D1-DA84A4BD746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2F0275-EC5F-4500-A161-77ACAF889DE6}" type="doc">
      <dgm:prSet loTypeId="urn:microsoft.com/office/officeart/2005/8/layout/vList2" loCatId="list" qsTypeId="urn:microsoft.com/office/officeart/2005/8/quickstyle/simple3" qsCatId="simple" csTypeId="urn:microsoft.com/office/officeart/2005/8/colors/colorful1#7" csCatId="colorful" phldr="1"/>
      <dgm:spPr/>
      <dgm:t>
        <a:bodyPr/>
        <a:lstStyle/>
        <a:p>
          <a:endParaRPr lang="tr-TR"/>
        </a:p>
      </dgm:t>
    </dgm:pt>
    <dgm:pt modelId="{100F0767-2ADD-4687-B6AE-8121AFED85FF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gm:t>
    </dgm:pt>
    <dgm:pt modelId="{4C1DD683-1DF2-44C7-B328-7E7BFBB3D2DC}" type="par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2D40ACC-C51E-4937-9B93-0FFA6E4321D8}" type="sibTrans" cxnId="{6CB9B9D4-A71C-4C43-926A-6FB8F228392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01F6789-554A-4A2F-93E3-6A38C9859D1E}">
      <dgm:prSet custT="1"/>
      <dgm:spPr/>
      <dgm:t>
        <a:bodyPr/>
        <a:lstStyle/>
        <a:p>
          <a:pPr rtl="0"/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gm:t>
    </dgm:pt>
    <dgm:pt modelId="{2D56553D-4805-4490-ACDE-5563EEE51C6B}" type="par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B24A8112-F33E-4205-95E1-B95EF38CF3D4}" type="sibTrans" cxnId="{4FB73066-EC9A-4BC7-A1F2-23C2704B01CB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30114A4C-0FAA-4AB9-BA38-767080144507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gm:t>
    </dgm:pt>
    <dgm:pt modelId="{F2743193-EE9A-4D34-9386-F48359A98599}" type="par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9AD97145-9E44-4494-AA23-FB39F72B3E79}" type="sibTrans" cxnId="{00868692-2999-409A-AFA7-80195DD7C42E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22C772F-E3AE-4276-AECF-EFCDC85E2ADA}">
      <dgm:prSet custT="1"/>
      <dgm:spPr/>
      <dgm:t>
        <a:bodyPr/>
        <a:lstStyle/>
        <a:p>
          <a:pPr rtl="0"/>
          <a:r>
            <a:rPr lang="tr-TR" sz="1600" b="1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gm:t>
    </dgm:pt>
    <dgm:pt modelId="{C77330EE-A0CB-417A-8542-FDD706B24852}" type="par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8347494-A22E-4717-918A-36D8483319DF}" type="sibTrans" cxnId="{30C4ED77-F061-4042-BA9D-CA13803285B9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F458A687-6007-43AC-A86E-648D7CCFEE7D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r" rtl="0"/>
          <a:r>
            <a:rPr lang="tr-TR" sz="2000" b="1" dirty="0">
              <a:solidFill>
                <a:schemeClr val="tx1"/>
              </a:solidFill>
              <a:latin typeface="+mj-lt"/>
            </a:rPr>
            <a:t>Faringeal ve trakeal refleksler</a:t>
          </a:r>
        </a:p>
      </dgm:t>
    </dgm:pt>
    <dgm:pt modelId="{ACD42D61-3A44-4428-BF23-426DC9A3C2B5}" type="par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06B817CF-BDD0-4147-BC7E-D3CC96687CD9}" type="sibTrans" cxnId="{11F80B4E-BB24-41AB-8237-9520D379CD4A}">
      <dgm:prSet/>
      <dgm:spPr/>
      <dgm:t>
        <a:bodyPr/>
        <a:lstStyle/>
        <a:p>
          <a:endParaRPr lang="tr-TR" sz="1600" b="1">
            <a:solidFill>
              <a:schemeClr val="tx1"/>
            </a:solidFill>
            <a:latin typeface="+mj-lt"/>
          </a:endParaRPr>
        </a:p>
      </dgm:t>
    </dgm:pt>
    <dgm:pt modelId="{E881EFC8-E8DE-4FB1-8E76-C328E4EF558B}">
      <dgm:prSet custT="1"/>
      <dgm:spPr/>
      <dgm:t>
        <a:bodyPr/>
        <a:lstStyle/>
        <a:p>
          <a:r>
            <a:rPr lang="tr-TR" sz="16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gm:t>
    </dgm:pt>
    <dgm:pt modelId="{2177D1BD-D0C8-461C-AF16-FEC94B9E692B}" type="par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5CCA357-50BA-4898-8666-B21C723C2F6B}" type="sibTrans" cxnId="{C3330279-0686-4854-8F39-E3EAAF6D7C7E}">
      <dgm:prSet/>
      <dgm:spPr/>
      <dgm:t>
        <a:bodyPr/>
        <a:lstStyle/>
        <a:p>
          <a:endParaRPr lang="tr-TR" sz="1600" b="1">
            <a:latin typeface="+mj-lt"/>
          </a:endParaRPr>
        </a:p>
      </dgm:t>
    </dgm:pt>
    <dgm:pt modelId="{BA263407-8FED-4A2C-826F-DB7A85903145}" type="pres">
      <dgm:prSet presAssocID="{332F0275-EC5F-4500-A161-77ACAF889DE6}" presName="linear" presStyleCnt="0">
        <dgm:presLayoutVars>
          <dgm:animLvl val="lvl"/>
          <dgm:resizeHandles val="exact"/>
        </dgm:presLayoutVars>
      </dgm:prSet>
      <dgm:spPr/>
    </dgm:pt>
    <dgm:pt modelId="{A8D1EE52-7142-4A47-B18B-3033A61AC3D6}" type="pres">
      <dgm:prSet presAssocID="{100F0767-2ADD-4687-B6AE-8121AFED85F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EE2E8F7-6DC8-4B18-BBE9-D6CE5E01DC81}" type="pres">
      <dgm:prSet presAssocID="{E2D40ACC-C51E-4937-9B93-0FFA6E4321D8}" presName="spacer" presStyleCnt="0"/>
      <dgm:spPr/>
    </dgm:pt>
    <dgm:pt modelId="{A6EFAED8-23D7-4E9B-A616-809D544D96FC}" type="pres">
      <dgm:prSet presAssocID="{E01F6789-554A-4A2F-93E3-6A38C9859D1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B9FB29A-0CC0-4420-8000-FD14A3E6E4E5}" type="pres">
      <dgm:prSet presAssocID="{B24A8112-F33E-4205-95E1-B95EF38CF3D4}" presName="spacer" presStyleCnt="0"/>
      <dgm:spPr/>
    </dgm:pt>
    <dgm:pt modelId="{AE39A5BA-08B7-47AF-B26A-3E0A37E7EB1A}" type="pres">
      <dgm:prSet presAssocID="{E881EFC8-E8DE-4FB1-8E76-C328E4EF558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23BE38F-78BC-4049-800F-30902EE0F7D1}" type="pres">
      <dgm:prSet presAssocID="{B5CCA357-50BA-4898-8666-B21C723C2F6B}" presName="spacer" presStyleCnt="0"/>
      <dgm:spPr/>
    </dgm:pt>
    <dgm:pt modelId="{0D983837-304B-4739-8E32-A998E9845A32}" type="pres">
      <dgm:prSet presAssocID="{30114A4C-0FAA-4AB9-BA38-76708014450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1238C6E-9251-40A7-B627-57648451A931}" type="pres">
      <dgm:prSet presAssocID="{9AD97145-9E44-4494-AA23-FB39F72B3E79}" presName="spacer" presStyleCnt="0"/>
      <dgm:spPr/>
    </dgm:pt>
    <dgm:pt modelId="{DFA0C291-2FCD-4EB6-83B7-D44D0BE605B6}" type="pres">
      <dgm:prSet presAssocID="{022C772F-E3AE-4276-AECF-EFCDC85E2AD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81E95FD-7FA9-44F0-ABAA-9ED525D56589}" type="pres">
      <dgm:prSet presAssocID="{08347494-A22E-4717-918A-36D8483319DF}" presName="spacer" presStyleCnt="0"/>
      <dgm:spPr/>
    </dgm:pt>
    <dgm:pt modelId="{31EBF646-2F7F-4817-A7D1-DA84A4BD746D}" type="pres">
      <dgm:prSet presAssocID="{F458A687-6007-43AC-A86E-648D7CCFEE7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4E0F302-B46D-41EB-883C-FF7292B744D8}" type="presOf" srcId="{E01F6789-554A-4A2F-93E3-6A38C9859D1E}" destId="{A6EFAED8-23D7-4E9B-A616-809D544D96FC}" srcOrd="0" destOrd="0" presId="urn:microsoft.com/office/officeart/2005/8/layout/vList2"/>
    <dgm:cxn modelId="{503DE504-88D6-4CCD-8998-D605983B859A}" type="presOf" srcId="{100F0767-2ADD-4687-B6AE-8121AFED85FF}" destId="{A8D1EE52-7142-4A47-B18B-3033A61AC3D6}" srcOrd="0" destOrd="0" presId="urn:microsoft.com/office/officeart/2005/8/layout/vList2"/>
    <dgm:cxn modelId="{11F4042D-1E90-4E15-AFAA-177A255ED71E}" type="presOf" srcId="{F458A687-6007-43AC-A86E-648D7CCFEE7D}" destId="{31EBF646-2F7F-4817-A7D1-DA84A4BD746D}" srcOrd="0" destOrd="0" presId="urn:microsoft.com/office/officeart/2005/8/layout/vList2"/>
    <dgm:cxn modelId="{11F80B4E-BB24-41AB-8237-9520D379CD4A}" srcId="{332F0275-EC5F-4500-A161-77ACAF889DE6}" destId="{F458A687-6007-43AC-A86E-648D7CCFEE7D}" srcOrd="5" destOrd="0" parTransId="{ACD42D61-3A44-4428-BF23-426DC9A3C2B5}" sibTransId="{06B817CF-BDD0-4147-BC7E-D3CC96687CD9}"/>
    <dgm:cxn modelId="{4FB73066-EC9A-4BC7-A1F2-23C2704B01CB}" srcId="{332F0275-EC5F-4500-A161-77ACAF889DE6}" destId="{E01F6789-554A-4A2F-93E3-6A38C9859D1E}" srcOrd="1" destOrd="0" parTransId="{2D56553D-4805-4490-ACDE-5563EEE51C6B}" sibTransId="{B24A8112-F33E-4205-95E1-B95EF38CF3D4}"/>
    <dgm:cxn modelId="{30C4ED77-F061-4042-BA9D-CA13803285B9}" srcId="{332F0275-EC5F-4500-A161-77ACAF889DE6}" destId="{022C772F-E3AE-4276-AECF-EFCDC85E2ADA}" srcOrd="4" destOrd="0" parTransId="{C77330EE-A0CB-417A-8542-FDD706B24852}" sibTransId="{08347494-A22E-4717-918A-36D8483319DF}"/>
    <dgm:cxn modelId="{C3330279-0686-4854-8F39-E3EAAF6D7C7E}" srcId="{332F0275-EC5F-4500-A161-77ACAF889DE6}" destId="{E881EFC8-E8DE-4FB1-8E76-C328E4EF558B}" srcOrd="2" destOrd="0" parTransId="{2177D1BD-D0C8-461C-AF16-FEC94B9E692B}" sibTransId="{B5CCA357-50BA-4898-8666-B21C723C2F6B}"/>
    <dgm:cxn modelId="{614B8483-1388-4413-9262-D7FE82EFD9CC}" type="presOf" srcId="{30114A4C-0FAA-4AB9-BA38-767080144507}" destId="{0D983837-304B-4739-8E32-A998E9845A32}" srcOrd="0" destOrd="0" presId="urn:microsoft.com/office/officeart/2005/8/layout/vList2"/>
    <dgm:cxn modelId="{00868692-2999-409A-AFA7-80195DD7C42E}" srcId="{332F0275-EC5F-4500-A161-77ACAF889DE6}" destId="{30114A4C-0FAA-4AB9-BA38-767080144507}" srcOrd="3" destOrd="0" parTransId="{F2743193-EE9A-4D34-9386-F48359A98599}" sibTransId="{9AD97145-9E44-4494-AA23-FB39F72B3E79}"/>
    <dgm:cxn modelId="{B4DF95AF-9C54-420F-8F6E-DEE936E7012F}" type="presOf" srcId="{332F0275-EC5F-4500-A161-77ACAF889DE6}" destId="{BA263407-8FED-4A2C-826F-DB7A85903145}" srcOrd="0" destOrd="0" presId="urn:microsoft.com/office/officeart/2005/8/layout/vList2"/>
    <dgm:cxn modelId="{3A3FF7BE-3836-4ECA-92A7-3183AE87FDD0}" type="presOf" srcId="{E881EFC8-E8DE-4FB1-8E76-C328E4EF558B}" destId="{AE39A5BA-08B7-47AF-B26A-3E0A37E7EB1A}" srcOrd="0" destOrd="0" presId="urn:microsoft.com/office/officeart/2005/8/layout/vList2"/>
    <dgm:cxn modelId="{6CB9B9D4-A71C-4C43-926A-6FB8F228392A}" srcId="{332F0275-EC5F-4500-A161-77ACAF889DE6}" destId="{100F0767-2ADD-4687-B6AE-8121AFED85FF}" srcOrd="0" destOrd="0" parTransId="{4C1DD683-1DF2-44C7-B328-7E7BFBB3D2DC}" sibTransId="{E2D40ACC-C51E-4937-9B93-0FFA6E4321D8}"/>
    <dgm:cxn modelId="{45A433E4-A359-4FB5-8554-9179FF993975}" type="presOf" srcId="{022C772F-E3AE-4276-AECF-EFCDC85E2ADA}" destId="{DFA0C291-2FCD-4EB6-83B7-D44D0BE605B6}" srcOrd="0" destOrd="0" presId="urn:microsoft.com/office/officeart/2005/8/layout/vList2"/>
    <dgm:cxn modelId="{91FD13A7-8260-4780-9EBB-638BD7729A57}" type="presParOf" srcId="{BA263407-8FED-4A2C-826F-DB7A85903145}" destId="{A8D1EE52-7142-4A47-B18B-3033A61AC3D6}" srcOrd="0" destOrd="0" presId="urn:microsoft.com/office/officeart/2005/8/layout/vList2"/>
    <dgm:cxn modelId="{7562C1C5-AFDD-487D-9567-A4BDB2411BD6}" type="presParOf" srcId="{BA263407-8FED-4A2C-826F-DB7A85903145}" destId="{AEE2E8F7-6DC8-4B18-BBE9-D6CE5E01DC81}" srcOrd="1" destOrd="0" presId="urn:microsoft.com/office/officeart/2005/8/layout/vList2"/>
    <dgm:cxn modelId="{CCB39D09-7665-4F4D-A24B-FE7303597D02}" type="presParOf" srcId="{BA263407-8FED-4A2C-826F-DB7A85903145}" destId="{A6EFAED8-23D7-4E9B-A616-809D544D96FC}" srcOrd="2" destOrd="0" presId="urn:microsoft.com/office/officeart/2005/8/layout/vList2"/>
    <dgm:cxn modelId="{89100EC3-E0AE-4F57-AD77-211209990C78}" type="presParOf" srcId="{BA263407-8FED-4A2C-826F-DB7A85903145}" destId="{9B9FB29A-0CC0-4420-8000-FD14A3E6E4E5}" srcOrd="3" destOrd="0" presId="urn:microsoft.com/office/officeart/2005/8/layout/vList2"/>
    <dgm:cxn modelId="{905425CD-36BD-4528-A962-00A5BF0713AC}" type="presParOf" srcId="{BA263407-8FED-4A2C-826F-DB7A85903145}" destId="{AE39A5BA-08B7-47AF-B26A-3E0A37E7EB1A}" srcOrd="4" destOrd="0" presId="urn:microsoft.com/office/officeart/2005/8/layout/vList2"/>
    <dgm:cxn modelId="{6906BB4C-A5D4-493B-96AD-E2BC6531B39C}" type="presParOf" srcId="{BA263407-8FED-4A2C-826F-DB7A85903145}" destId="{223BE38F-78BC-4049-800F-30902EE0F7D1}" srcOrd="5" destOrd="0" presId="urn:microsoft.com/office/officeart/2005/8/layout/vList2"/>
    <dgm:cxn modelId="{B14A5A33-A1B1-46AC-8D42-2EB7DFFE1839}" type="presParOf" srcId="{BA263407-8FED-4A2C-826F-DB7A85903145}" destId="{0D983837-304B-4739-8E32-A998E9845A32}" srcOrd="6" destOrd="0" presId="urn:microsoft.com/office/officeart/2005/8/layout/vList2"/>
    <dgm:cxn modelId="{C3F834FC-06A3-474E-8326-77F225C2A670}" type="presParOf" srcId="{BA263407-8FED-4A2C-826F-DB7A85903145}" destId="{E1238C6E-9251-40A7-B627-57648451A931}" srcOrd="7" destOrd="0" presId="urn:microsoft.com/office/officeart/2005/8/layout/vList2"/>
    <dgm:cxn modelId="{408314DB-6F68-4EAB-BE37-A32E304A5F9B}" type="presParOf" srcId="{BA263407-8FED-4A2C-826F-DB7A85903145}" destId="{DFA0C291-2FCD-4EB6-83B7-D44D0BE605B6}" srcOrd="8" destOrd="0" presId="urn:microsoft.com/office/officeart/2005/8/layout/vList2"/>
    <dgm:cxn modelId="{8E41A4CC-E7B0-4F21-8A73-DBD7A3656F48}" type="presParOf" srcId="{BA263407-8FED-4A2C-826F-DB7A85903145}" destId="{981E95FD-7FA9-44F0-ABAA-9ED525D56589}" srcOrd="9" destOrd="0" presId="urn:microsoft.com/office/officeart/2005/8/layout/vList2"/>
    <dgm:cxn modelId="{993AF01A-BA91-4804-9613-3A0C69B7AB46}" type="presParOf" srcId="{BA263407-8FED-4A2C-826F-DB7A85903145}" destId="{31EBF646-2F7F-4817-A7D1-DA84A4BD746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D5BB0-6061-4DEF-9A59-7A4BC86C43B5}">
      <dsp:nvSpPr>
        <dsp:cNvPr id="0" name=""/>
        <dsp:cNvSpPr/>
      </dsp:nvSpPr>
      <dsp:spPr>
        <a:xfrm>
          <a:off x="2371" y="0"/>
          <a:ext cx="482786" cy="4827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63500">
            <a:schemeClr val="accent2">
              <a:tint val="4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accent2">
              <a:tint val="40000"/>
              <a:hueOff val="0"/>
              <a:satOff val="0"/>
              <a:lumOff val="0"/>
              <a:alphaOff val="0"/>
              <a:tint val="7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53998E-76F0-45C4-BE6B-7BD1A7F7F7CB}">
      <dsp:nvSpPr>
        <dsp:cNvPr id="0" name=""/>
        <dsp:cNvSpPr/>
      </dsp:nvSpPr>
      <dsp:spPr>
        <a:xfrm>
          <a:off x="50649" y="48278"/>
          <a:ext cx="386229" cy="386229"/>
        </a:xfrm>
        <a:prstGeom prst="chord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01500">
            <a:schemeClr val="accent2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274BCD9-2AD9-49C3-9FDD-0B971EAE2F04}">
      <dsp:nvSpPr>
        <dsp:cNvPr id="0" name=""/>
        <dsp:cNvSpPr/>
      </dsp:nvSpPr>
      <dsp:spPr>
        <a:xfrm>
          <a:off x="585738" y="482786"/>
          <a:ext cx="1428243" cy="203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latin typeface="+mj-lt"/>
            </a:rPr>
            <a:t>Löfstedt ve von Reis</a:t>
          </a:r>
        </a:p>
      </dsp:txBody>
      <dsp:txXfrm>
        <a:off x="585738" y="482786"/>
        <a:ext cx="1428243" cy="2031727"/>
      </dsp:txXfrm>
    </dsp:sp>
    <dsp:sp modelId="{AF302DAC-A5DA-4629-BEB8-3D75E5BD4CF2}">
      <dsp:nvSpPr>
        <dsp:cNvPr id="0" name=""/>
        <dsp:cNvSpPr/>
      </dsp:nvSpPr>
      <dsp:spPr>
        <a:xfrm>
          <a:off x="585738" y="0"/>
          <a:ext cx="1428243" cy="482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3200" b="1" kern="1200" dirty="0">
              <a:latin typeface="+mj-lt"/>
            </a:rPr>
            <a:t>1956</a:t>
          </a:r>
        </a:p>
      </dsp:txBody>
      <dsp:txXfrm>
        <a:off x="585738" y="0"/>
        <a:ext cx="1428243" cy="482786"/>
      </dsp:txXfrm>
    </dsp:sp>
    <dsp:sp modelId="{CA290331-D089-42D1-BB52-D6401E63DC89}">
      <dsp:nvSpPr>
        <dsp:cNvPr id="0" name=""/>
        <dsp:cNvSpPr/>
      </dsp:nvSpPr>
      <dsp:spPr>
        <a:xfrm>
          <a:off x="2114562" y="0"/>
          <a:ext cx="482786" cy="4827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63500">
            <a:schemeClr val="accent2">
              <a:tint val="4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accent2">
              <a:tint val="40000"/>
              <a:hueOff val="0"/>
              <a:satOff val="0"/>
              <a:lumOff val="0"/>
              <a:alphaOff val="0"/>
              <a:tint val="7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1DC84E-6EE7-456A-913F-7BE1D26E2511}">
      <dsp:nvSpPr>
        <dsp:cNvPr id="0" name=""/>
        <dsp:cNvSpPr/>
      </dsp:nvSpPr>
      <dsp:spPr>
        <a:xfrm>
          <a:off x="2162841" y="48278"/>
          <a:ext cx="386229" cy="386229"/>
        </a:xfrm>
        <a:prstGeom prst="chord">
          <a:avLst>
            <a:gd name="adj1" fmla="val 0"/>
            <a:gd name="adj2" fmla="val 10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3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3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01500">
            <a:schemeClr val="accent3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3">
              <a:hueOff val="0"/>
              <a:satOff val="0"/>
              <a:lumOff val="0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8414FF-7DEF-4E54-8FC6-5648A27A5591}">
      <dsp:nvSpPr>
        <dsp:cNvPr id="0" name=""/>
        <dsp:cNvSpPr/>
      </dsp:nvSpPr>
      <dsp:spPr>
        <a:xfrm>
          <a:off x="2697929" y="482786"/>
          <a:ext cx="1428243" cy="203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latin typeface="+mj-lt"/>
            </a:rPr>
            <a:t>Mollaret ve Goulon</a:t>
          </a:r>
        </a:p>
      </dsp:txBody>
      <dsp:txXfrm>
        <a:off x="2697929" y="482786"/>
        <a:ext cx="1428243" cy="2031727"/>
      </dsp:txXfrm>
    </dsp:sp>
    <dsp:sp modelId="{EA0D09CB-2A69-42D5-B020-F1818F145094}">
      <dsp:nvSpPr>
        <dsp:cNvPr id="0" name=""/>
        <dsp:cNvSpPr/>
      </dsp:nvSpPr>
      <dsp:spPr>
        <a:xfrm>
          <a:off x="2697929" y="0"/>
          <a:ext cx="1428243" cy="482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3200" b="1" kern="1200" dirty="0">
              <a:latin typeface="+mj-lt"/>
            </a:rPr>
            <a:t>1959</a:t>
          </a:r>
        </a:p>
      </dsp:txBody>
      <dsp:txXfrm>
        <a:off x="2697929" y="0"/>
        <a:ext cx="1428243" cy="482786"/>
      </dsp:txXfrm>
    </dsp:sp>
    <dsp:sp modelId="{A5643690-AFA9-494B-9E24-18291F278DE6}">
      <dsp:nvSpPr>
        <dsp:cNvPr id="0" name=""/>
        <dsp:cNvSpPr/>
      </dsp:nvSpPr>
      <dsp:spPr>
        <a:xfrm>
          <a:off x="4226754" y="0"/>
          <a:ext cx="482786" cy="4827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63500">
            <a:schemeClr val="accent2">
              <a:tint val="4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accent2">
              <a:tint val="40000"/>
              <a:hueOff val="0"/>
              <a:satOff val="0"/>
              <a:lumOff val="0"/>
              <a:alphaOff val="0"/>
              <a:tint val="7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769542-697B-4819-9549-942FC2CB997C}">
      <dsp:nvSpPr>
        <dsp:cNvPr id="0" name=""/>
        <dsp:cNvSpPr/>
      </dsp:nvSpPr>
      <dsp:spPr>
        <a:xfrm>
          <a:off x="4275032" y="48278"/>
          <a:ext cx="386229" cy="386229"/>
        </a:xfrm>
        <a:prstGeom prst="chord">
          <a:avLst>
            <a:gd name="adj1" fmla="val 19800000"/>
            <a:gd name="adj2" fmla="val 126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4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01500">
            <a:schemeClr val="accent4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516940-8AB6-4F94-B69B-F993162A2047}">
      <dsp:nvSpPr>
        <dsp:cNvPr id="0" name=""/>
        <dsp:cNvSpPr/>
      </dsp:nvSpPr>
      <dsp:spPr>
        <a:xfrm>
          <a:off x="4810121" y="482786"/>
          <a:ext cx="1428243" cy="203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latin typeface="+mj-lt"/>
            </a:rPr>
            <a:t>Harvard Kurulu</a:t>
          </a:r>
        </a:p>
      </dsp:txBody>
      <dsp:txXfrm>
        <a:off x="4810121" y="482786"/>
        <a:ext cx="1428243" cy="2031727"/>
      </dsp:txXfrm>
    </dsp:sp>
    <dsp:sp modelId="{E7F9B843-664A-4CF9-9DDD-7E141EEABE5F}">
      <dsp:nvSpPr>
        <dsp:cNvPr id="0" name=""/>
        <dsp:cNvSpPr/>
      </dsp:nvSpPr>
      <dsp:spPr>
        <a:xfrm>
          <a:off x="4810121" y="0"/>
          <a:ext cx="1428243" cy="482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3200" b="1" kern="1200" dirty="0">
              <a:latin typeface="+mj-lt"/>
            </a:rPr>
            <a:t>1968</a:t>
          </a:r>
        </a:p>
      </dsp:txBody>
      <dsp:txXfrm>
        <a:off x="4810121" y="0"/>
        <a:ext cx="1428243" cy="482786"/>
      </dsp:txXfrm>
    </dsp:sp>
    <dsp:sp modelId="{3F6C30F8-DD07-4BD2-A40F-BA237FE22E97}">
      <dsp:nvSpPr>
        <dsp:cNvPr id="0" name=""/>
        <dsp:cNvSpPr/>
      </dsp:nvSpPr>
      <dsp:spPr>
        <a:xfrm>
          <a:off x="6338945" y="0"/>
          <a:ext cx="482786" cy="48278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63500">
            <a:schemeClr val="accent2">
              <a:tint val="4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>
          <a:bevelT w="0" h="0"/>
          <a:contourClr>
            <a:schemeClr val="accent2">
              <a:tint val="40000"/>
              <a:hueOff val="0"/>
              <a:satOff val="0"/>
              <a:lumOff val="0"/>
              <a:alphaOff val="0"/>
              <a:tint val="7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388039-ECF1-4CB3-953F-4EA968A422A6}">
      <dsp:nvSpPr>
        <dsp:cNvPr id="0" name=""/>
        <dsp:cNvSpPr/>
      </dsp:nvSpPr>
      <dsp:spPr>
        <a:xfrm>
          <a:off x="6387224" y="48278"/>
          <a:ext cx="386229" cy="386229"/>
        </a:xfrm>
        <a:prstGeom prst="chord">
          <a:avLst>
            <a:gd name="adj1" fmla="val 162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5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01500">
            <a:schemeClr val="accent5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 fov="0">
            <a:rot lat="0" lon="0" rev="0"/>
          </a:camera>
          <a:lightRig rig="glow" dir="t">
            <a:rot lat="0" lon="0" rev="4800000"/>
          </a:lightRig>
        </a:scene3d>
        <a:sp3d prstMaterial="powder">
          <a:bevelT w="50800" h="50800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AAEFDEB-257B-4450-8CA9-C34E6628A98C}">
      <dsp:nvSpPr>
        <dsp:cNvPr id="0" name=""/>
        <dsp:cNvSpPr/>
      </dsp:nvSpPr>
      <dsp:spPr>
        <a:xfrm>
          <a:off x="6922312" y="482786"/>
          <a:ext cx="1428243" cy="203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latin typeface="+mj-lt"/>
            </a:rPr>
            <a:t>President’s Komisyonu</a:t>
          </a:r>
        </a:p>
      </dsp:txBody>
      <dsp:txXfrm>
        <a:off x="6922312" y="482786"/>
        <a:ext cx="1428243" cy="2031727"/>
      </dsp:txXfrm>
    </dsp:sp>
    <dsp:sp modelId="{5EFA3FC7-8F5D-4339-869B-1644E4179FED}">
      <dsp:nvSpPr>
        <dsp:cNvPr id="0" name=""/>
        <dsp:cNvSpPr/>
      </dsp:nvSpPr>
      <dsp:spPr>
        <a:xfrm>
          <a:off x="6922312" y="0"/>
          <a:ext cx="1428243" cy="482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3200" b="1" kern="1200" dirty="0">
              <a:latin typeface="+mj-lt"/>
            </a:rPr>
            <a:t>1981</a:t>
          </a:r>
        </a:p>
      </dsp:txBody>
      <dsp:txXfrm>
        <a:off x="6922312" y="0"/>
        <a:ext cx="1428243" cy="4827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70E5B-6055-4AE2-8818-8D1A0FC62006}">
      <dsp:nvSpPr>
        <dsp:cNvPr id="0" name=""/>
        <dsp:cNvSpPr/>
      </dsp:nvSpPr>
      <dsp:spPr>
        <a:xfrm rot="20277500">
          <a:off x="1674630" y="154472"/>
          <a:ext cx="4693318" cy="4693318"/>
        </a:xfrm>
        <a:prstGeom prst="circularArrow">
          <a:avLst>
            <a:gd name="adj1" fmla="val 5274"/>
            <a:gd name="adj2" fmla="val 312630"/>
            <a:gd name="adj3" fmla="val 14228241"/>
            <a:gd name="adj4" fmla="val 17126954"/>
            <a:gd name="adj5" fmla="val 5477"/>
          </a:avLst>
        </a:prstGeom>
        <a:gradFill rotWithShape="1">
          <a:gsLst>
            <a:gs pos="0">
              <a:schemeClr val="accent2">
                <a:tint val="48000"/>
                <a:satMod val="138000"/>
              </a:schemeClr>
            </a:gs>
            <a:gs pos="25000">
              <a:schemeClr val="accent2">
                <a:tint val="85000"/>
              </a:schemeClr>
            </a:gs>
            <a:gs pos="40000">
              <a:schemeClr val="accent2">
                <a:tint val="92000"/>
              </a:schemeClr>
            </a:gs>
            <a:gs pos="50000">
              <a:schemeClr val="accent2">
                <a:tint val="93000"/>
              </a:schemeClr>
            </a:gs>
            <a:gs pos="60000">
              <a:schemeClr val="accent2">
                <a:tint val="92000"/>
              </a:schemeClr>
            </a:gs>
            <a:gs pos="75000">
              <a:schemeClr val="accent2">
                <a:tint val="83000"/>
                <a:satMod val="108000"/>
              </a:schemeClr>
            </a:gs>
            <a:gs pos="100000">
              <a:schemeClr val="accent2"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101500">
            <a:schemeClr val="accent2">
              <a:alpha val="42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owder">
          <a:bevelT w="50800" h="50800"/>
          <a:contourClr>
            <a:schemeClr val="accent2"/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E41F8B39-7AB8-4494-9A8D-1BD551D9DA8C}">
      <dsp:nvSpPr>
        <dsp:cNvPr id="0" name=""/>
        <dsp:cNvSpPr/>
      </dsp:nvSpPr>
      <dsp:spPr>
        <a:xfrm>
          <a:off x="3202097" y="-76035"/>
          <a:ext cx="1784253" cy="1199946"/>
        </a:xfrm>
        <a:prstGeom prst="roundRect">
          <a:avLst/>
        </a:prstGeom>
        <a:gradFill rotWithShape="1">
          <a:gsLst>
            <a:gs pos="0">
              <a:schemeClr val="accent2">
                <a:tint val="25000"/>
                <a:satMod val="125000"/>
              </a:schemeClr>
            </a:gs>
            <a:gs pos="40000">
              <a:schemeClr val="accent2">
                <a:tint val="55000"/>
                <a:satMod val="130000"/>
              </a:schemeClr>
            </a:gs>
            <a:gs pos="50000">
              <a:schemeClr val="accent2">
                <a:tint val="59000"/>
                <a:satMod val="130000"/>
              </a:schemeClr>
            </a:gs>
            <a:gs pos="65000">
              <a:schemeClr val="accent2">
                <a:tint val="55000"/>
                <a:satMod val="130000"/>
              </a:schemeClr>
            </a:gs>
            <a:gs pos="100000">
              <a:schemeClr val="accent2">
                <a:tint val="20000"/>
                <a:satMod val="125000"/>
              </a:schemeClr>
            </a:gs>
          </a:gsLst>
          <a:lin ang="5400000" scaled="0"/>
        </a:gradFill>
        <a:ln w="12000" cap="flat" cmpd="sng" algn="ctr">
          <a:solidFill>
            <a:schemeClr val="accent2"/>
          </a:solidFill>
          <a:prstDash val="solid"/>
        </a:ln>
        <a:effectLst>
          <a:glow rad="63500">
            <a:schemeClr val="accent2"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000" b="1" kern="1200" dirty="0">
              <a:solidFill>
                <a:schemeClr val="tx1"/>
              </a:solidFill>
            </a:rPr>
            <a:t>İSKEMİ, İNFARKTÜS KANAMA</a:t>
          </a:r>
        </a:p>
      </dsp:txBody>
      <dsp:txXfrm>
        <a:off x="3260674" y="-17458"/>
        <a:ext cx="1667099" cy="1082792"/>
      </dsp:txXfrm>
    </dsp:sp>
    <dsp:sp modelId="{4D2A5B89-EB18-4416-874B-D3704818F4D7}">
      <dsp:nvSpPr>
        <dsp:cNvPr id="0" name=""/>
        <dsp:cNvSpPr/>
      </dsp:nvSpPr>
      <dsp:spPr>
        <a:xfrm>
          <a:off x="5364319" y="1959505"/>
          <a:ext cx="1784253" cy="992723"/>
        </a:xfrm>
        <a:prstGeom prst="roundRect">
          <a:avLst/>
        </a:prstGeom>
        <a:gradFill rotWithShape="1">
          <a:gsLst>
            <a:gs pos="0">
              <a:schemeClr val="accent4">
                <a:tint val="25000"/>
                <a:satMod val="125000"/>
              </a:schemeClr>
            </a:gs>
            <a:gs pos="40000">
              <a:schemeClr val="accent4">
                <a:tint val="55000"/>
                <a:satMod val="130000"/>
              </a:schemeClr>
            </a:gs>
            <a:gs pos="50000">
              <a:schemeClr val="accent4">
                <a:tint val="59000"/>
                <a:satMod val="130000"/>
              </a:schemeClr>
            </a:gs>
            <a:gs pos="65000">
              <a:schemeClr val="accent4">
                <a:tint val="55000"/>
                <a:satMod val="130000"/>
              </a:schemeClr>
            </a:gs>
            <a:gs pos="100000">
              <a:schemeClr val="accent4">
                <a:tint val="20000"/>
                <a:satMod val="125000"/>
              </a:schemeClr>
            </a:gs>
          </a:gsLst>
          <a:lin ang="5400000" scaled="0"/>
        </a:gradFill>
        <a:ln w="12000" cap="flat" cmpd="sng" algn="ctr">
          <a:solidFill>
            <a:schemeClr val="accent4"/>
          </a:solidFill>
          <a:prstDash val="solid"/>
        </a:ln>
        <a:effectLst>
          <a:glow rad="63500">
            <a:schemeClr val="accent4"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2400" b="1" kern="1200" dirty="0"/>
            <a:t>İKB </a:t>
          </a:r>
        </a:p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2400" b="1" kern="1200" dirty="0"/>
            <a:t>ARTIŞI</a:t>
          </a:r>
        </a:p>
      </dsp:txBody>
      <dsp:txXfrm>
        <a:off x="5412780" y="2007966"/>
        <a:ext cx="1687331" cy="895801"/>
      </dsp:txXfrm>
    </dsp:sp>
    <dsp:sp modelId="{2F384C09-272F-4F5A-A663-EF1D77974FDC}">
      <dsp:nvSpPr>
        <dsp:cNvPr id="0" name=""/>
        <dsp:cNvSpPr/>
      </dsp:nvSpPr>
      <dsp:spPr>
        <a:xfrm>
          <a:off x="4444409" y="3680457"/>
          <a:ext cx="1784253" cy="935305"/>
        </a:xfrm>
        <a:prstGeom prst="roundRect">
          <a:avLst/>
        </a:prstGeom>
        <a:gradFill rotWithShape="1">
          <a:gsLst>
            <a:gs pos="0">
              <a:schemeClr val="accent6">
                <a:tint val="25000"/>
                <a:satMod val="125000"/>
              </a:schemeClr>
            </a:gs>
            <a:gs pos="40000">
              <a:schemeClr val="accent6">
                <a:tint val="55000"/>
                <a:satMod val="130000"/>
              </a:schemeClr>
            </a:gs>
            <a:gs pos="50000">
              <a:schemeClr val="accent6">
                <a:tint val="59000"/>
                <a:satMod val="130000"/>
              </a:schemeClr>
            </a:gs>
            <a:gs pos="65000">
              <a:schemeClr val="accent6">
                <a:tint val="55000"/>
                <a:satMod val="130000"/>
              </a:schemeClr>
            </a:gs>
            <a:gs pos="100000">
              <a:schemeClr val="accent6">
                <a:tint val="20000"/>
                <a:satMod val="125000"/>
              </a:schemeClr>
            </a:gs>
          </a:gsLst>
          <a:lin ang="5400000" scaled="0"/>
        </a:gradFill>
        <a:ln w="12000" cap="flat" cmpd="sng" algn="ctr">
          <a:solidFill>
            <a:schemeClr val="accent6"/>
          </a:solidFill>
          <a:prstDash val="solid"/>
        </a:ln>
        <a:effectLst>
          <a:glow rad="63500">
            <a:schemeClr val="accent6"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SPB AZALMA</a:t>
          </a:r>
        </a:p>
      </dsp:txBody>
      <dsp:txXfrm>
        <a:off x="4490067" y="3726115"/>
        <a:ext cx="1692937" cy="843989"/>
      </dsp:txXfrm>
    </dsp:sp>
    <dsp:sp modelId="{64EF8644-32E3-4B93-985F-6F6C40FCF587}">
      <dsp:nvSpPr>
        <dsp:cNvPr id="0" name=""/>
        <dsp:cNvSpPr/>
      </dsp:nvSpPr>
      <dsp:spPr>
        <a:xfrm>
          <a:off x="2067997" y="3680627"/>
          <a:ext cx="1784253" cy="892126"/>
        </a:xfrm>
        <a:prstGeom prst="roundRect">
          <a:avLst/>
        </a:prstGeom>
        <a:gradFill rotWithShape="1">
          <a:gsLst>
            <a:gs pos="0">
              <a:schemeClr val="accent3">
                <a:tint val="25000"/>
                <a:satMod val="125000"/>
              </a:schemeClr>
            </a:gs>
            <a:gs pos="40000">
              <a:schemeClr val="accent3">
                <a:tint val="55000"/>
                <a:satMod val="130000"/>
              </a:schemeClr>
            </a:gs>
            <a:gs pos="50000">
              <a:schemeClr val="accent3">
                <a:tint val="59000"/>
                <a:satMod val="130000"/>
              </a:schemeClr>
            </a:gs>
            <a:gs pos="65000">
              <a:schemeClr val="accent3">
                <a:tint val="55000"/>
                <a:satMod val="130000"/>
              </a:schemeClr>
            </a:gs>
            <a:gs pos="100000">
              <a:schemeClr val="accent3">
                <a:tint val="20000"/>
                <a:satMod val="125000"/>
              </a:schemeClr>
            </a:gs>
          </a:gsLst>
          <a:lin ang="5400000" scaled="0"/>
        </a:gradFill>
        <a:ln w="12000" cap="flat" cmpd="sng" algn="ctr">
          <a:solidFill>
            <a:schemeClr val="accent3"/>
          </a:solidFill>
          <a:prstDash val="solid"/>
        </a:ln>
        <a:effectLst>
          <a:glow rad="63500">
            <a:schemeClr val="accent3"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/>
            <a:t>SKA DURMASI </a:t>
          </a:r>
        </a:p>
      </dsp:txBody>
      <dsp:txXfrm>
        <a:off x="2111547" y="3724177"/>
        <a:ext cx="1697153" cy="805026"/>
      </dsp:txXfrm>
    </dsp:sp>
    <dsp:sp modelId="{C861C345-E454-4993-A998-EEF0FFE94AA5}">
      <dsp:nvSpPr>
        <dsp:cNvPr id="0" name=""/>
        <dsp:cNvSpPr/>
      </dsp:nvSpPr>
      <dsp:spPr>
        <a:xfrm>
          <a:off x="994769" y="2087886"/>
          <a:ext cx="1784253" cy="892126"/>
        </a:xfrm>
        <a:prstGeom prst="roundRect">
          <a:avLst/>
        </a:prstGeom>
        <a:gradFill rotWithShape="1">
          <a:gsLst>
            <a:gs pos="0">
              <a:schemeClr val="accent5">
                <a:tint val="25000"/>
                <a:satMod val="125000"/>
              </a:schemeClr>
            </a:gs>
            <a:gs pos="40000">
              <a:schemeClr val="accent5">
                <a:tint val="55000"/>
                <a:satMod val="130000"/>
              </a:schemeClr>
            </a:gs>
            <a:gs pos="50000">
              <a:schemeClr val="accent5">
                <a:tint val="59000"/>
                <a:satMod val="130000"/>
              </a:schemeClr>
            </a:gs>
            <a:gs pos="65000">
              <a:schemeClr val="accent5">
                <a:tint val="55000"/>
                <a:satMod val="130000"/>
              </a:schemeClr>
            </a:gs>
            <a:gs pos="100000">
              <a:schemeClr val="accent5">
                <a:tint val="20000"/>
                <a:satMod val="125000"/>
              </a:schemeClr>
            </a:gs>
          </a:gsLst>
          <a:lin ang="5400000" scaled="0"/>
        </a:gradFill>
        <a:ln w="12000" cap="flat" cmpd="sng" algn="ctr">
          <a:solidFill>
            <a:schemeClr val="accent5"/>
          </a:solidFill>
          <a:prstDash val="solid"/>
        </a:ln>
        <a:effectLst>
          <a:glow rad="63500">
            <a:schemeClr val="accent5"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800" b="1" kern="1200" dirty="0"/>
            <a:t>BEYİNSAPI HASARI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1800" b="1" kern="1200" dirty="0"/>
            <a:t>HERNİASYON</a:t>
          </a:r>
        </a:p>
      </dsp:txBody>
      <dsp:txXfrm>
        <a:off x="1038319" y="2131436"/>
        <a:ext cx="1697153" cy="805026"/>
      </dsp:txXfrm>
    </dsp:sp>
    <dsp:sp modelId="{5C68C427-F7E1-423B-BF7F-A65769E9E029}">
      <dsp:nvSpPr>
        <dsp:cNvPr id="0" name=""/>
        <dsp:cNvSpPr/>
      </dsp:nvSpPr>
      <dsp:spPr>
        <a:xfrm>
          <a:off x="839985" y="981563"/>
          <a:ext cx="2224857" cy="464200"/>
        </a:xfrm>
        <a:prstGeom prst="roundRe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glow rad="63500">
            <a:schemeClr val="dk1"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10668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400" b="1" kern="1200" dirty="0"/>
            <a:t>BEYİN ÖLÜMÜ</a:t>
          </a:r>
        </a:p>
      </dsp:txBody>
      <dsp:txXfrm>
        <a:off x="862645" y="1004223"/>
        <a:ext cx="2179537" cy="4188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1EE52-7142-4A47-B18B-3033A61AC3D6}">
      <dsp:nvSpPr>
        <dsp:cNvPr id="0" name=""/>
        <dsp:cNvSpPr/>
      </dsp:nvSpPr>
      <dsp:spPr>
        <a:xfrm>
          <a:off x="0" y="44828"/>
          <a:ext cx="3483294" cy="486720"/>
        </a:xfrm>
        <a:prstGeom prst="roundRect">
          <a:avLst/>
        </a:prstGeom>
        <a:gradFill rotWithShape="1">
          <a:gsLst>
            <a:gs pos="0">
              <a:schemeClr val="accent2">
                <a:tint val="48000"/>
                <a:satMod val="138000"/>
              </a:schemeClr>
            </a:gs>
            <a:gs pos="25000">
              <a:schemeClr val="accent2">
                <a:tint val="85000"/>
              </a:schemeClr>
            </a:gs>
            <a:gs pos="40000">
              <a:schemeClr val="accent2">
                <a:tint val="92000"/>
              </a:schemeClr>
            </a:gs>
            <a:gs pos="50000">
              <a:schemeClr val="accent2">
                <a:tint val="93000"/>
              </a:schemeClr>
            </a:gs>
            <a:gs pos="60000">
              <a:schemeClr val="accent2">
                <a:tint val="92000"/>
              </a:schemeClr>
            </a:gs>
            <a:gs pos="75000">
              <a:schemeClr val="accent2">
                <a:tint val="83000"/>
                <a:satMod val="108000"/>
              </a:schemeClr>
            </a:gs>
            <a:gs pos="100000">
              <a:schemeClr val="accent2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/>
          </a:solidFill>
          <a:prstDash val="solid"/>
        </a:ln>
        <a:effectLst>
          <a:glow rad="63500">
            <a:schemeClr val="accent2"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>
          <a:bevelT w="0" h="0"/>
          <a:contourClr>
            <a:schemeClr val="accent2">
              <a:tint val="70000"/>
            </a:schemeClr>
          </a:contourClr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latin typeface="+mj-lt"/>
            </a:rPr>
            <a:t>Işık refleksi</a:t>
          </a:r>
        </a:p>
      </dsp:txBody>
      <dsp:txXfrm>
        <a:off x="23760" y="68588"/>
        <a:ext cx="3435774" cy="439200"/>
      </dsp:txXfrm>
    </dsp:sp>
    <dsp:sp modelId="{A6EFAED8-23D7-4E9B-A616-809D544D96FC}">
      <dsp:nvSpPr>
        <dsp:cNvPr id="0" name=""/>
        <dsp:cNvSpPr/>
      </dsp:nvSpPr>
      <dsp:spPr>
        <a:xfrm>
          <a:off x="0" y="606428"/>
          <a:ext cx="3483294" cy="486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sp:txBody>
      <dsp:txXfrm>
        <a:off x="23760" y="630188"/>
        <a:ext cx="3435774" cy="439200"/>
      </dsp:txXfrm>
    </dsp:sp>
    <dsp:sp modelId="{AE39A5BA-08B7-47AF-B26A-3E0A37E7EB1A}">
      <dsp:nvSpPr>
        <dsp:cNvPr id="0" name=""/>
        <dsp:cNvSpPr/>
      </dsp:nvSpPr>
      <dsp:spPr>
        <a:xfrm>
          <a:off x="0" y="1168028"/>
          <a:ext cx="3483294" cy="4867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4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sp:txBody>
      <dsp:txXfrm>
        <a:off x="23760" y="1191788"/>
        <a:ext cx="3435774" cy="439200"/>
      </dsp:txXfrm>
    </dsp:sp>
    <dsp:sp modelId="{0D983837-304B-4739-8E32-A998E9845A32}">
      <dsp:nvSpPr>
        <dsp:cNvPr id="0" name=""/>
        <dsp:cNvSpPr/>
      </dsp:nvSpPr>
      <dsp:spPr>
        <a:xfrm>
          <a:off x="0" y="1729628"/>
          <a:ext cx="3483294" cy="486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5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sp:txBody>
      <dsp:txXfrm>
        <a:off x="23760" y="1753388"/>
        <a:ext cx="3435774" cy="439200"/>
      </dsp:txXfrm>
    </dsp:sp>
    <dsp:sp modelId="{DFA0C291-2FCD-4EB6-83B7-D44D0BE605B6}">
      <dsp:nvSpPr>
        <dsp:cNvPr id="0" name=""/>
        <dsp:cNvSpPr/>
      </dsp:nvSpPr>
      <dsp:spPr>
        <a:xfrm>
          <a:off x="0" y="2291228"/>
          <a:ext cx="3483294" cy="4867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6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sp:txBody>
      <dsp:txXfrm>
        <a:off x="23760" y="2314988"/>
        <a:ext cx="3435774" cy="439200"/>
      </dsp:txXfrm>
    </dsp:sp>
    <dsp:sp modelId="{31EBF646-2F7F-4817-A7D1-DA84A4BD746D}">
      <dsp:nvSpPr>
        <dsp:cNvPr id="0" name=""/>
        <dsp:cNvSpPr/>
      </dsp:nvSpPr>
      <dsp:spPr>
        <a:xfrm>
          <a:off x="0" y="2852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sp:txBody>
      <dsp:txXfrm>
        <a:off x="23760" y="2876588"/>
        <a:ext cx="3435774" cy="4392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1EE52-7142-4A47-B18B-3033A61AC3D6}">
      <dsp:nvSpPr>
        <dsp:cNvPr id="0" name=""/>
        <dsp:cNvSpPr/>
      </dsp:nvSpPr>
      <dsp:spPr>
        <a:xfrm>
          <a:off x="0" y="44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sp:txBody>
      <dsp:txXfrm>
        <a:off x="23760" y="68588"/>
        <a:ext cx="3435774" cy="439200"/>
      </dsp:txXfrm>
    </dsp:sp>
    <dsp:sp modelId="{A6EFAED8-23D7-4E9B-A616-809D544D96FC}">
      <dsp:nvSpPr>
        <dsp:cNvPr id="0" name=""/>
        <dsp:cNvSpPr/>
      </dsp:nvSpPr>
      <dsp:spPr>
        <a:xfrm>
          <a:off x="0" y="606428"/>
          <a:ext cx="3483294" cy="486720"/>
        </a:xfrm>
        <a:prstGeom prst="roundRect">
          <a:avLst/>
        </a:prstGeom>
        <a:gradFill rotWithShape="1">
          <a:gsLst>
            <a:gs pos="0">
              <a:schemeClr val="accent3">
                <a:tint val="48000"/>
                <a:satMod val="138000"/>
              </a:schemeClr>
            </a:gs>
            <a:gs pos="25000">
              <a:schemeClr val="accent3">
                <a:tint val="85000"/>
              </a:schemeClr>
            </a:gs>
            <a:gs pos="40000">
              <a:schemeClr val="accent3">
                <a:tint val="92000"/>
              </a:schemeClr>
            </a:gs>
            <a:gs pos="50000">
              <a:schemeClr val="accent3">
                <a:tint val="93000"/>
              </a:schemeClr>
            </a:gs>
            <a:gs pos="60000">
              <a:schemeClr val="accent3">
                <a:tint val="92000"/>
              </a:schemeClr>
            </a:gs>
            <a:gs pos="75000">
              <a:schemeClr val="accent3">
                <a:tint val="83000"/>
                <a:satMod val="108000"/>
              </a:schemeClr>
            </a:gs>
            <a:gs pos="100000">
              <a:schemeClr val="accent3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3"/>
          </a:solidFill>
          <a:prstDash val="solid"/>
        </a:ln>
        <a:effectLst>
          <a:glow rad="63500">
            <a:schemeClr val="accent3"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>
          <a:bevelT w="0" h="0"/>
          <a:contourClr>
            <a:schemeClr val="accent3">
              <a:tint val="70000"/>
            </a:schemeClr>
          </a:contourClr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+mj-lt"/>
            </a:rPr>
            <a:t>Okülovestibüler</a:t>
          </a:r>
          <a:r>
            <a:rPr lang="tr-TR" sz="2000" b="1" kern="1200" dirty="0">
              <a:latin typeface="+mj-lt"/>
            </a:rPr>
            <a:t> </a:t>
          </a:r>
          <a:r>
            <a:rPr lang="tr-TR" sz="2000" b="1" kern="1200" dirty="0">
              <a:solidFill>
                <a:schemeClr val="tx1"/>
              </a:solidFill>
              <a:latin typeface="+mj-lt"/>
            </a:rPr>
            <a:t>refleks</a:t>
          </a:r>
        </a:p>
      </dsp:txBody>
      <dsp:txXfrm>
        <a:off x="23760" y="630188"/>
        <a:ext cx="3435774" cy="439200"/>
      </dsp:txXfrm>
    </dsp:sp>
    <dsp:sp modelId="{AE39A5BA-08B7-47AF-B26A-3E0A37E7EB1A}">
      <dsp:nvSpPr>
        <dsp:cNvPr id="0" name=""/>
        <dsp:cNvSpPr/>
      </dsp:nvSpPr>
      <dsp:spPr>
        <a:xfrm>
          <a:off x="0" y="1168028"/>
          <a:ext cx="3483294" cy="4867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4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sp:txBody>
      <dsp:txXfrm>
        <a:off x="23760" y="1191788"/>
        <a:ext cx="3435774" cy="439200"/>
      </dsp:txXfrm>
    </dsp:sp>
    <dsp:sp modelId="{0D983837-304B-4739-8E32-A998E9845A32}">
      <dsp:nvSpPr>
        <dsp:cNvPr id="0" name=""/>
        <dsp:cNvSpPr/>
      </dsp:nvSpPr>
      <dsp:spPr>
        <a:xfrm>
          <a:off x="0" y="1729628"/>
          <a:ext cx="3483294" cy="486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5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sp:txBody>
      <dsp:txXfrm>
        <a:off x="23760" y="1753388"/>
        <a:ext cx="3435774" cy="439200"/>
      </dsp:txXfrm>
    </dsp:sp>
    <dsp:sp modelId="{DFA0C291-2FCD-4EB6-83B7-D44D0BE605B6}">
      <dsp:nvSpPr>
        <dsp:cNvPr id="0" name=""/>
        <dsp:cNvSpPr/>
      </dsp:nvSpPr>
      <dsp:spPr>
        <a:xfrm>
          <a:off x="0" y="2291228"/>
          <a:ext cx="3483294" cy="4867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6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sp:txBody>
      <dsp:txXfrm>
        <a:off x="23760" y="2314988"/>
        <a:ext cx="3435774" cy="439200"/>
      </dsp:txXfrm>
    </dsp:sp>
    <dsp:sp modelId="{31EBF646-2F7F-4817-A7D1-DA84A4BD746D}">
      <dsp:nvSpPr>
        <dsp:cNvPr id="0" name=""/>
        <dsp:cNvSpPr/>
      </dsp:nvSpPr>
      <dsp:spPr>
        <a:xfrm>
          <a:off x="0" y="2852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sp:txBody>
      <dsp:txXfrm>
        <a:off x="23760" y="2876588"/>
        <a:ext cx="3435774" cy="439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1EE52-7142-4A47-B18B-3033A61AC3D6}">
      <dsp:nvSpPr>
        <dsp:cNvPr id="0" name=""/>
        <dsp:cNvSpPr/>
      </dsp:nvSpPr>
      <dsp:spPr>
        <a:xfrm>
          <a:off x="0" y="44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sp:txBody>
      <dsp:txXfrm>
        <a:off x="23760" y="68588"/>
        <a:ext cx="3435774" cy="439200"/>
      </dsp:txXfrm>
    </dsp:sp>
    <dsp:sp modelId="{A6EFAED8-23D7-4E9B-A616-809D544D96FC}">
      <dsp:nvSpPr>
        <dsp:cNvPr id="0" name=""/>
        <dsp:cNvSpPr/>
      </dsp:nvSpPr>
      <dsp:spPr>
        <a:xfrm>
          <a:off x="0" y="606428"/>
          <a:ext cx="3483294" cy="486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sp:txBody>
      <dsp:txXfrm>
        <a:off x="23760" y="630188"/>
        <a:ext cx="3435774" cy="439200"/>
      </dsp:txXfrm>
    </dsp:sp>
    <dsp:sp modelId="{AE39A5BA-08B7-47AF-B26A-3E0A37E7EB1A}">
      <dsp:nvSpPr>
        <dsp:cNvPr id="0" name=""/>
        <dsp:cNvSpPr/>
      </dsp:nvSpPr>
      <dsp:spPr>
        <a:xfrm>
          <a:off x="0" y="1168028"/>
          <a:ext cx="3483294" cy="486720"/>
        </a:xfrm>
        <a:prstGeom prst="roundRect">
          <a:avLst/>
        </a:prstGeom>
        <a:gradFill rotWithShape="1">
          <a:gsLst>
            <a:gs pos="0">
              <a:schemeClr val="accent4">
                <a:tint val="48000"/>
                <a:satMod val="138000"/>
              </a:schemeClr>
            </a:gs>
            <a:gs pos="25000">
              <a:schemeClr val="accent4">
                <a:tint val="85000"/>
              </a:schemeClr>
            </a:gs>
            <a:gs pos="40000">
              <a:schemeClr val="accent4">
                <a:tint val="92000"/>
              </a:schemeClr>
            </a:gs>
            <a:gs pos="50000">
              <a:schemeClr val="accent4">
                <a:tint val="93000"/>
              </a:schemeClr>
            </a:gs>
            <a:gs pos="60000">
              <a:schemeClr val="accent4">
                <a:tint val="92000"/>
              </a:schemeClr>
            </a:gs>
            <a:gs pos="75000">
              <a:schemeClr val="accent4">
                <a:tint val="83000"/>
                <a:satMod val="108000"/>
              </a:schemeClr>
            </a:gs>
            <a:gs pos="100000">
              <a:schemeClr val="accent4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4"/>
          </a:solidFill>
          <a:prstDash val="solid"/>
        </a:ln>
        <a:effectLst>
          <a:glow rad="63500">
            <a:schemeClr val="accent4"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>
          <a:bevelT w="0" h="0"/>
          <a:contourClr>
            <a:schemeClr val="accent4">
              <a:tint val="70000"/>
            </a:schemeClr>
          </a:contourClr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+mj-lt"/>
            </a:rPr>
            <a:t>Okülosefalik refleks</a:t>
          </a:r>
        </a:p>
      </dsp:txBody>
      <dsp:txXfrm>
        <a:off x="23760" y="1191788"/>
        <a:ext cx="3435774" cy="439200"/>
      </dsp:txXfrm>
    </dsp:sp>
    <dsp:sp modelId="{0D983837-304B-4739-8E32-A998E9845A32}">
      <dsp:nvSpPr>
        <dsp:cNvPr id="0" name=""/>
        <dsp:cNvSpPr/>
      </dsp:nvSpPr>
      <dsp:spPr>
        <a:xfrm>
          <a:off x="0" y="1729628"/>
          <a:ext cx="3483294" cy="486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5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sp:txBody>
      <dsp:txXfrm>
        <a:off x="23760" y="1753388"/>
        <a:ext cx="3435774" cy="439200"/>
      </dsp:txXfrm>
    </dsp:sp>
    <dsp:sp modelId="{DFA0C291-2FCD-4EB6-83B7-D44D0BE605B6}">
      <dsp:nvSpPr>
        <dsp:cNvPr id="0" name=""/>
        <dsp:cNvSpPr/>
      </dsp:nvSpPr>
      <dsp:spPr>
        <a:xfrm>
          <a:off x="0" y="2291228"/>
          <a:ext cx="3483294" cy="4867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6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sp:txBody>
      <dsp:txXfrm>
        <a:off x="23760" y="2314988"/>
        <a:ext cx="3435774" cy="439200"/>
      </dsp:txXfrm>
    </dsp:sp>
    <dsp:sp modelId="{31EBF646-2F7F-4817-A7D1-DA84A4BD746D}">
      <dsp:nvSpPr>
        <dsp:cNvPr id="0" name=""/>
        <dsp:cNvSpPr/>
      </dsp:nvSpPr>
      <dsp:spPr>
        <a:xfrm>
          <a:off x="0" y="2852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sp:txBody>
      <dsp:txXfrm>
        <a:off x="23760" y="2876588"/>
        <a:ext cx="3435774" cy="4392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1EE52-7142-4A47-B18B-3033A61AC3D6}">
      <dsp:nvSpPr>
        <dsp:cNvPr id="0" name=""/>
        <dsp:cNvSpPr/>
      </dsp:nvSpPr>
      <dsp:spPr>
        <a:xfrm>
          <a:off x="0" y="44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sp:txBody>
      <dsp:txXfrm>
        <a:off x="23760" y="68588"/>
        <a:ext cx="3435774" cy="439200"/>
      </dsp:txXfrm>
    </dsp:sp>
    <dsp:sp modelId="{A6EFAED8-23D7-4E9B-A616-809D544D96FC}">
      <dsp:nvSpPr>
        <dsp:cNvPr id="0" name=""/>
        <dsp:cNvSpPr/>
      </dsp:nvSpPr>
      <dsp:spPr>
        <a:xfrm>
          <a:off x="0" y="606428"/>
          <a:ext cx="3483294" cy="486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sp:txBody>
      <dsp:txXfrm>
        <a:off x="23760" y="630188"/>
        <a:ext cx="3435774" cy="439200"/>
      </dsp:txXfrm>
    </dsp:sp>
    <dsp:sp modelId="{AE39A5BA-08B7-47AF-B26A-3E0A37E7EB1A}">
      <dsp:nvSpPr>
        <dsp:cNvPr id="0" name=""/>
        <dsp:cNvSpPr/>
      </dsp:nvSpPr>
      <dsp:spPr>
        <a:xfrm>
          <a:off x="0" y="1168028"/>
          <a:ext cx="3483294" cy="4867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4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sp:txBody>
      <dsp:txXfrm>
        <a:off x="23760" y="1191788"/>
        <a:ext cx="3435774" cy="439200"/>
      </dsp:txXfrm>
    </dsp:sp>
    <dsp:sp modelId="{0D983837-304B-4739-8E32-A998E9845A32}">
      <dsp:nvSpPr>
        <dsp:cNvPr id="0" name=""/>
        <dsp:cNvSpPr/>
      </dsp:nvSpPr>
      <dsp:spPr>
        <a:xfrm>
          <a:off x="0" y="1729628"/>
          <a:ext cx="3483294" cy="486720"/>
        </a:xfrm>
        <a:prstGeom prst="roundRect">
          <a:avLst/>
        </a:prstGeom>
        <a:gradFill rotWithShape="1">
          <a:gsLst>
            <a:gs pos="0">
              <a:schemeClr val="accent5">
                <a:tint val="48000"/>
                <a:satMod val="138000"/>
              </a:schemeClr>
            </a:gs>
            <a:gs pos="25000">
              <a:schemeClr val="accent5">
                <a:tint val="85000"/>
              </a:schemeClr>
            </a:gs>
            <a:gs pos="40000">
              <a:schemeClr val="accent5">
                <a:tint val="92000"/>
              </a:schemeClr>
            </a:gs>
            <a:gs pos="50000">
              <a:schemeClr val="accent5">
                <a:tint val="93000"/>
              </a:schemeClr>
            </a:gs>
            <a:gs pos="60000">
              <a:schemeClr val="accent5">
                <a:tint val="92000"/>
              </a:schemeClr>
            </a:gs>
            <a:gs pos="75000">
              <a:schemeClr val="accent5">
                <a:tint val="83000"/>
                <a:satMod val="108000"/>
              </a:schemeClr>
            </a:gs>
            <a:gs pos="100000">
              <a:schemeClr val="accent5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5"/>
          </a:solidFill>
          <a:prstDash val="solid"/>
        </a:ln>
        <a:effectLst>
          <a:glow rad="63500">
            <a:schemeClr val="accent5"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>
          <a:bevelT w="0" h="0"/>
          <a:contourClr>
            <a:schemeClr val="accent5">
              <a:tint val="70000"/>
            </a:schemeClr>
          </a:contourClr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+mj-lt"/>
            </a:rPr>
            <a:t>Kornea refleksi</a:t>
          </a:r>
        </a:p>
      </dsp:txBody>
      <dsp:txXfrm>
        <a:off x="23760" y="1753388"/>
        <a:ext cx="3435774" cy="439200"/>
      </dsp:txXfrm>
    </dsp:sp>
    <dsp:sp modelId="{DFA0C291-2FCD-4EB6-83B7-D44D0BE605B6}">
      <dsp:nvSpPr>
        <dsp:cNvPr id="0" name=""/>
        <dsp:cNvSpPr/>
      </dsp:nvSpPr>
      <dsp:spPr>
        <a:xfrm>
          <a:off x="0" y="2291228"/>
          <a:ext cx="3483294" cy="4867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6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sp:txBody>
      <dsp:txXfrm>
        <a:off x="23760" y="2314988"/>
        <a:ext cx="3435774" cy="439200"/>
      </dsp:txXfrm>
    </dsp:sp>
    <dsp:sp modelId="{31EBF646-2F7F-4817-A7D1-DA84A4BD746D}">
      <dsp:nvSpPr>
        <dsp:cNvPr id="0" name=""/>
        <dsp:cNvSpPr/>
      </dsp:nvSpPr>
      <dsp:spPr>
        <a:xfrm>
          <a:off x="0" y="2852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sp:txBody>
      <dsp:txXfrm>
        <a:off x="23760" y="2876588"/>
        <a:ext cx="3435774" cy="4392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1EE52-7142-4A47-B18B-3033A61AC3D6}">
      <dsp:nvSpPr>
        <dsp:cNvPr id="0" name=""/>
        <dsp:cNvSpPr/>
      </dsp:nvSpPr>
      <dsp:spPr>
        <a:xfrm>
          <a:off x="0" y="44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sp:txBody>
      <dsp:txXfrm>
        <a:off x="23760" y="68588"/>
        <a:ext cx="3435774" cy="439200"/>
      </dsp:txXfrm>
    </dsp:sp>
    <dsp:sp modelId="{A6EFAED8-23D7-4E9B-A616-809D544D96FC}">
      <dsp:nvSpPr>
        <dsp:cNvPr id="0" name=""/>
        <dsp:cNvSpPr/>
      </dsp:nvSpPr>
      <dsp:spPr>
        <a:xfrm>
          <a:off x="0" y="606428"/>
          <a:ext cx="3483294" cy="486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sp:txBody>
      <dsp:txXfrm>
        <a:off x="23760" y="630188"/>
        <a:ext cx="3435774" cy="439200"/>
      </dsp:txXfrm>
    </dsp:sp>
    <dsp:sp modelId="{AE39A5BA-08B7-47AF-B26A-3E0A37E7EB1A}">
      <dsp:nvSpPr>
        <dsp:cNvPr id="0" name=""/>
        <dsp:cNvSpPr/>
      </dsp:nvSpPr>
      <dsp:spPr>
        <a:xfrm>
          <a:off x="0" y="1168028"/>
          <a:ext cx="3483294" cy="4867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4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sp:txBody>
      <dsp:txXfrm>
        <a:off x="23760" y="1191788"/>
        <a:ext cx="3435774" cy="439200"/>
      </dsp:txXfrm>
    </dsp:sp>
    <dsp:sp modelId="{0D983837-304B-4739-8E32-A998E9845A32}">
      <dsp:nvSpPr>
        <dsp:cNvPr id="0" name=""/>
        <dsp:cNvSpPr/>
      </dsp:nvSpPr>
      <dsp:spPr>
        <a:xfrm>
          <a:off x="0" y="1729628"/>
          <a:ext cx="3483294" cy="486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5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sp:txBody>
      <dsp:txXfrm>
        <a:off x="23760" y="1753388"/>
        <a:ext cx="3435774" cy="439200"/>
      </dsp:txXfrm>
    </dsp:sp>
    <dsp:sp modelId="{DFA0C291-2FCD-4EB6-83B7-D44D0BE605B6}">
      <dsp:nvSpPr>
        <dsp:cNvPr id="0" name=""/>
        <dsp:cNvSpPr/>
      </dsp:nvSpPr>
      <dsp:spPr>
        <a:xfrm>
          <a:off x="0" y="2291228"/>
          <a:ext cx="3483294" cy="486720"/>
        </a:xfrm>
        <a:prstGeom prst="roundRect">
          <a:avLst/>
        </a:prstGeom>
        <a:gradFill rotWithShape="1">
          <a:gsLst>
            <a:gs pos="0">
              <a:schemeClr val="accent6">
                <a:tint val="48000"/>
                <a:satMod val="138000"/>
              </a:schemeClr>
            </a:gs>
            <a:gs pos="25000">
              <a:schemeClr val="accent6">
                <a:tint val="85000"/>
              </a:schemeClr>
            </a:gs>
            <a:gs pos="40000">
              <a:schemeClr val="accent6">
                <a:tint val="92000"/>
              </a:schemeClr>
            </a:gs>
            <a:gs pos="50000">
              <a:schemeClr val="accent6">
                <a:tint val="93000"/>
              </a:schemeClr>
            </a:gs>
            <a:gs pos="60000">
              <a:schemeClr val="accent6">
                <a:tint val="92000"/>
              </a:schemeClr>
            </a:gs>
            <a:gs pos="75000">
              <a:schemeClr val="accent6">
                <a:tint val="83000"/>
                <a:satMod val="108000"/>
              </a:schemeClr>
            </a:gs>
            <a:gs pos="100000">
              <a:schemeClr val="accent6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6"/>
          </a:solidFill>
          <a:prstDash val="solid"/>
        </a:ln>
        <a:effectLst>
          <a:glow rad="63500">
            <a:schemeClr val="accent6"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>
          <a:bevelT w="0" h="0"/>
          <a:contourClr>
            <a:schemeClr val="accent6">
              <a:tint val="70000"/>
            </a:schemeClr>
          </a:contourClr>
        </a:sp3d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+mj-lt"/>
            </a:rPr>
            <a:t>Ağrılı uyarana yanıt</a:t>
          </a:r>
        </a:p>
      </dsp:txBody>
      <dsp:txXfrm>
        <a:off x="23760" y="2314988"/>
        <a:ext cx="3435774" cy="439200"/>
      </dsp:txXfrm>
    </dsp:sp>
    <dsp:sp modelId="{31EBF646-2F7F-4817-A7D1-DA84A4BD746D}">
      <dsp:nvSpPr>
        <dsp:cNvPr id="0" name=""/>
        <dsp:cNvSpPr/>
      </dsp:nvSpPr>
      <dsp:spPr>
        <a:xfrm>
          <a:off x="0" y="2852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Faringeal ve trakeal refleksler</a:t>
          </a:r>
        </a:p>
      </dsp:txBody>
      <dsp:txXfrm>
        <a:off x="23760" y="2876588"/>
        <a:ext cx="3435774" cy="4392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1EE52-7142-4A47-B18B-3033A61AC3D6}">
      <dsp:nvSpPr>
        <dsp:cNvPr id="0" name=""/>
        <dsp:cNvSpPr/>
      </dsp:nvSpPr>
      <dsp:spPr>
        <a:xfrm>
          <a:off x="0" y="44828"/>
          <a:ext cx="3483294" cy="486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2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Işık refleksi</a:t>
          </a:r>
        </a:p>
      </dsp:txBody>
      <dsp:txXfrm>
        <a:off x="23760" y="68588"/>
        <a:ext cx="3435774" cy="439200"/>
      </dsp:txXfrm>
    </dsp:sp>
    <dsp:sp modelId="{A6EFAED8-23D7-4E9B-A616-809D544D96FC}">
      <dsp:nvSpPr>
        <dsp:cNvPr id="0" name=""/>
        <dsp:cNvSpPr/>
      </dsp:nvSpPr>
      <dsp:spPr>
        <a:xfrm>
          <a:off x="0" y="606428"/>
          <a:ext cx="3483294" cy="486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3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Okülovestibüler refleks</a:t>
          </a:r>
        </a:p>
      </dsp:txBody>
      <dsp:txXfrm>
        <a:off x="23760" y="630188"/>
        <a:ext cx="3435774" cy="439200"/>
      </dsp:txXfrm>
    </dsp:sp>
    <dsp:sp modelId="{AE39A5BA-08B7-47AF-B26A-3E0A37E7EB1A}">
      <dsp:nvSpPr>
        <dsp:cNvPr id="0" name=""/>
        <dsp:cNvSpPr/>
      </dsp:nvSpPr>
      <dsp:spPr>
        <a:xfrm>
          <a:off x="0" y="1168028"/>
          <a:ext cx="3483294" cy="4867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4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Okülosefalik refleks</a:t>
          </a:r>
        </a:p>
      </dsp:txBody>
      <dsp:txXfrm>
        <a:off x="23760" y="1191788"/>
        <a:ext cx="3435774" cy="439200"/>
      </dsp:txXfrm>
    </dsp:sp>
    <dsp:sp modelId="{0D983837-304B-4739-8E32-A998E9845A32}">
      <dsp:nvSpPr>
        <dsp:cNvPr id="0" name=""/>
        <dsp:cNvSpPr/>
      </dsp:nvSpPr>
      <dsp:spPr>
        <a:xfrm>
          <a:off x="0" y="1729628"/>
          <a:ext cx="3483294" cy="486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5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Kornea refleksi</a:t>
          </a:r>
        </a:p>
      </dsp:txBody>
      <dsp:txXfrm>
        <a:off x="23760" y="1753388"/>
        <a:ext cx="3435774" cy="439200"/>
      </dsp:txXfrm>
    </dsp:sp>
    <dsp:sp modelId="{DFA0C291-2FCD-4EB6-83B7-D44D0BE605B6}">
      <dsp:nvSpPr>
        <dsp:cNvPr id="0" name=""/>
        <dsp:cNvSpPr/>
      </dsp:nvSpPr>
      <dsp:spPr>
        <a:xfrm>
          <a:off x="0" y="2291228"/>
          <a:ext cx="3483294" cy="4867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25000"/>
                <a:satMod val="125000"/>
              </a:schemeClr>
            </a:gs>
            <a:gs pos="40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59000"/>
                <a:satMod val="130000"/>
              </a:schemeClr>
            </a:gs>
            <a:gs pos="65000">
              <a:schemeClr val="accent6">
                <a:hueOff val="0"/>
                <a:satOff val="0"/>
                <a:lumOff val="0"/>
                <a:alphaOff val="0"/>
                <a:tint val="55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20000"/>
                <a:satMod val="125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6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>
              <a:solidFill>
                <a:schemeClr val="tx2">
                  <a:lumMod val="60000"/>
                  <a:lumOff val="40000"/>
                </a:schemeClr>
              </a:solidFill>
              <a:latin typeface="+mj-lt"/>
            </a:rPr>
            <a:t>Ağrılı uyarana yanıt</a:t>
          </a:r>
        </a:p>
      </dsp:txBody>
      <dsp:txXfrm>
        <a:off x="23760" y="2314988"/>
        <a:ext cx="3435774" cy="439200"/>
      </dsp:txXfrm>
    </dsp:sp>
    <dsp:sp modelId="{31EBF646-2F7F-4817-A7D1-DA84A4BD746D}">
      <dsp:nvSpPr>
        <dsp:cNvPr id="0" name=""/>
        <dsp:cNvSpPr/>
      </dsp:nvSpPr>
      <dsp:spPr>
        <a:xfrm>
          <a:off x="0" y="2852828"/>
          <a:ext cx="3483294" cy="486720"/>
        </a:xfrm>
        <a:prstGeom prst="roundRect">
          <a:avLst/>
        </a:prstGeom>
        <a:gradFill rotWithShape="1">
          <a:gsLst>
            <a:gs pos="0">
              <a:schemeClr val="accent2">
                <a:tint val="48000"/>
                <a:satMod val="138000"/>
              </a:schemeClr>
            </a:gs>
            <a:gs pos="25000">
              <a:schemeClr val="accent2">
                <a:tint val="85000"/>
              </a:schemeClr>
            </a:gs>
            <a:gs pos="40000">
              <a:schemeClr val="accent2">
                <a:tint val="92000"/>
              </a:schemeClr>
            </a:gs>
            <a:gs pos="50000">
              <a:schemeClr val="accent2">
                <a:tint val="93000"/>
              </a:schemeClr>
            </a:gs>
            <a:gs pos="60000">
              <a:schemeClr val="accent2">
                <a:tint val="92000"/>
              </a:schemeClr>
            </a:gs>
            <a:gs pos="75000">
              <a:schemeClr val="accent2">
                <a:tint val="83000"/>
                <a:satMod val="108000"/>
              </a:schemeClr>
            </a:gs>
            <a:gs pos="100000">
              <a:schemeClr val="accent2">
                <a:tint val="48000"/>
                <a:satMod val="150000"/>
              </a:schemeClr>
            </a:gs>
          </a:gsLst>
          <a:lin ang="5400000" scaled="0"/>
        </a:gradFill>
        <a:ln w="12000" cap="flat" cmpd="sng" algn="ctr">
          <a:solidFill>
            <a:schemeClr val="accent2"/>
          </a:solidFill>
          <a:prstDash val="solid"/>
        </a:ln>
        <a:effectLst>
          <a:glow rad="63500">
            <a:schemeClr val="accent2"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>
          <a:bevelT w="0" h="0"/>
          <a:contourClr>
            <a:schemeClr val="accent2">
              <a:tint val="70000"/>
            </a:schemeClr>
          </a:contourClr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solidFill>
                <a:schemeClr val="tx1"/>
              </a:solidFill>
              <a:latin typeface="+mj-lt"/>
            </a:rPr>
            <a:t>Faringeal ve trakeal refleksler</a:t>
          </a:r>
        </a:p>
      </dsp:txBody>
      <dsp:txXfrm>
        <a:off x="23760" y="2876588"/>
        <a:ext cx="3435774" cy="439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07986" cy="343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00505" y="0"/>
            <a:ext cx="4207986" cy="343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E3284-B9CE-4ADC-B4F9-25275F2A0020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811"/>
            <a:ext cx="4207986" cy="343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00505" y="6513811"/>
            <a:ext cx="4207986" cy="343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82CE2-30CD-400D-968A-2F5CAC68E3F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6404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0846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00688" y="0"/>
            <a:ext cx="4208462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55C1C-2420-894B-BC80-8C1DAA0B21D0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11525" y="857250"/>
            <a:ext cx="3087688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1550" y="3300413"/>
            <a:ext cx="7767638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20846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00688" y="6513513"/>
            <a:ext cx="4208462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72C8A-FAAD-C94A-B34A-AD3B0EA3132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391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dirty="0"/>
              <a:t>1959: 23 hasta / Geri dönüşümsüz koma / Tüm beyin sapı reflekslerinin kaybı / Spontan solunumunun olmayışı / Düz EEG</a:t>
            </a:r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72C8A-FAAD-C94A-B34A-AD3B0EA3132A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5043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sz="2800" dirty="0"/>
              <a:t>Yanıtsız koma</a:t>
            </a:r>
          </a:p>
          <a:p>
            <a:pPr>
              <a:lnSpc>
                <a:spcPct val="80000"/>
              </a:lnSpc>
            </a:pPr>
            <a:r>
              <a:rPr lang="tr-TR" sz="2800" dirty="0"/>
              <a:t>Hareketsizlik ve solumama</a:t>
            </a:r>
          </a:p>
          <a:p>
            <a:pPr>
              <a:lnSpc>
                <a:spcPct val="80000"/>
              </a:lnSpc>
            </a:pPr>
            <a:r>
              <a:rPr lang="tr-TR" sz="2800" dirty="0"/>
              <a:t>Beyin sapı ve spinal reflekslerin bulunmaması</a:t>
            </a:r>
          </a:p>
          <a:p>
            <a:pPr>
              <a:lnSpc>
                <a:spcPct val="80000"/>
              </a:lnSpc>
            </a:pPr>
            <a:r>
              <a:rPr lang="tr-TR" sz="2800" dirty="0" err="1"/>
              <a:t>Postural</a:t>
            </a:r>
            <a:r>
              <a:rPr lang="tr-TR" sz="2800" dirty="0"/>
              <a:t> aktivitenin bulunmaması (</a:t>
            </a:r>
            <a:r>
              <a:rPr lang="tr-TR" sz="2800" dirty="0" err="1"/>
              <a:t>deserebrasyon</a:t>
            </a:r>
            <a:r>
              <a:rPr lang="tr-TR" sz="2800" dirty="0"/>
              <a:t> </a:t>
            </a:r>
            <a:r>
              <a:rPr lang="tr-TR" sz="2800" dirty="0" err="1"/>
              <a:t>vb</a:t>
            </a:r>
            <a:r>
              <a:rPr lang="tr-TR" sz="2800" dirty="0"/>
              <a:t>)</a:t>
            </a:r>
          </a:p>
          <a:p>
            <a:pPr>
              <a:lnSpc>
                <a:spcPct val="80000"/>
              </a:lnSpc>
            </a:pPr>
            <a:r>
              <a:rPr lang="tr-TR" sz="2800" dirty="0"/>
              <a:t>EEG</a:t>
            </a:r>
            <a:r>
              <a:rPr lang="ja-JP" altLang="tr-TR" sz="2800"/>
              <a:t>’</a:t>
            </a:r>
            <a:r>
              <a:rPr lang="tr-TR" sz="2800" dirty="0"/>
              <a:t>de </a:t>
            </a:r>
            <a:r>
              <a:rPr lang="ja-JP" altLang="tr-TR" sz="2800"/>
              <a:t>“</a:t>
            </a:r>
            <a:r>
              <a:rPr lang="tr-TR" sz="2800" dirty="0"/>
              <a:t>düz hat</a:t>
            </a:r>
            <a:r>
              <a:rPr lang="ja-JP" altLang="tr-TR" sz="2800"/>
              <a:t>”</a:t>
            </a:r>
            <a:endParaRPr lang="tr-TR" sz="28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tr-TR" i="1" dirty="0"/>
              <a:t>Yukarıdaki testler 24 saat sonraki değerlendirmede de  değişmemeli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tr-TR" i="1" dirty="0"/>
              <a:t>Hipotermi veya MSS </a:t>
            </a:r>
            <a:r>
              <a:rPr lang="tr-TR" i="1" dirty="0" err="1"/>
              <a:t>depresanlar</a:t>
            </a:r>
            <a:r>
              <a:rPr lang="tr-TR" i="1" dirty="0"/>
              <a:t> elenmeli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2C8A-FAAD-C94A-B34A-AD3B0EA3132A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4072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72C8A-FAAD-C94A-B34A-AD3B0EA3132A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6807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Beyin ölümü tanısı koyabilmek için </a:t>
            </a:r>
            <a:r>
              <a:rPr lang="tr-TR" dirty="0" err="1"/>
              <a:t>aşağıdakı</a:t>
            </a:r>
            <a:r>
              <a:rPr lang="tr-TR" dirty="0"/>
              <a:t> ön koşulların yerine getirilmesi</a:t>
            </a:r>
            <a:r>
              <a:rPr lang="tr-TR" baseline="0" dirty="0"/>
              <a:t> gerekmektedir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2C8A-FAAD-C94A-B34A-AD3B0EA3132A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635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72C8A-FAAD-C94A-B34A-AD3B0EA3132A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350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52936"/>
            <a:ext cx="8686800" cy="2376264"/>
          </a:xfrm>
        </p:spPr>
        <p:txBody>
          <a:bodyPr anchor="ctr">
            <a:noAutofit/>
          </a:bodyPr>
          <a:lstStyle>
            <a:lvl1pPr>
              <a:defRPr sz="54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594928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 kern="0" baseline="0">
                <a:ln w="13970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6/25/22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11" name="Rectangle 10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7" name="Rectangle 6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6" name="Rectangle 5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D9B8DB7-083F-8C49-9147-BE48B2E65B62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1244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49D1-27A0-7C42-8940-B57F8AB7D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C04902-F2DA-F446-A47A-C43CA47CEE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F8E9C-9BD6-E44A-8B0F-0B48F813D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7043D-67B4-7746-BAD2-51D0E0949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C914E-7D15-AF4A-8EF3-650FF19F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1771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9D017-3900-5943-95FE-B0DF7D8E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F51FF-9906-1B46-8775-464A03FE7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8DD4E-F7B1-8149-B85D-67814D7E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3990B-A2AC-7D45-9A49-AB8E49EAD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42546-0C29-4345-8323-27F2E89C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0335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C6D0E-0114-FA46-B475-39AC03603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1F253F-32C2-2446-9CE1-D5059F163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BBADF-F951-644C-8B10-4C075B37B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0D8EE-85EF-444E-8FA8-5AA17E8A1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4494E-9B13-3F48-97B6-7340AD58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3728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0CCCD-AC79-DC48-B4A0-BFEAE0689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A6CF8-AE67-8543-98FF-68C69A0A41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509759-0B74-FE42-9EBC-99CBA5C610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4904B2-C6AB-8F49-8B74-EDC94B7A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D84C-0A3A-D34A-84DE-5E9E44A10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1A366-7DBA-094C-9887-EB86B2834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72912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77B8B-1779-FE40-8E3B-5BD69329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E7207-03AA-6C4B-96B5-C8892C514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24396-C819-F641-9429-30F03FA80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E734D9-CA3D-8B48-879F-FEE79C7C74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421F9F-C9A2-B84D-BA86-FE47E9FF9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C69B39-4A78-5640-87DF-646AD33AC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031CE9-49C5-BB42-85A0-00CEF0B4B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A2A2D-5FA3-0841-9D20-061E0CEEE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17079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E69E-27A8-824E-8793-85D32A568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C9499-6D15-944B-9E99-FE0F3F6D1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C45EB-EB91-DD4D-B454-6F4185866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F3A2B-CF9B-C54F-B703-17CD75A6B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71155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361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A70B9-DC0E-B04A-8A68-C5D6C36C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76EDB-9D33-0444-B2AF-769BB2843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EAB5B-0503-6047-A408-028C54E93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8E5AE4-A11A-3E4D-955E-5049E3088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AB4EB-AFDA-114D-B38C-1DA95A776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9285C4-0F27-BA4F-8010-C177F9834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13045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6ACF7-FD00-B048-9D58-C70719E98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AAAE64-0DF3-914E-A4B7-4DC5FF6C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1FC5D-4979-A745-9808-4D0A91CF7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AA86F-A736-2747-900F-F3E55582E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655AD-8EF3-D840-9C7D-2352AFA7A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EE523-11AE-4148-884F-0A0D4E231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0617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1063F-598A-124B-AA42-A471C2ACB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C79B0B-BC1F-2246-9D8A-95432561D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9B99A-22CB-5A4E-8503-7E7AABD5E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B2420-483B-0249-BAA2-B10F10ABD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E08A5-2FDC-384F-BF26-446547842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6751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324359-8DFF-1144-8F76-9F2730DD1F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57A9C5-9EF6-8547-A3FC-7B3869E56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9450B-853D-B34F-B780-503E0F046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C2AA9-37CA-7E46-852A-711B783D0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63954-BC14-4C49-AB5B-B1FB2E30F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28497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52936"/>
            <a:ext cx="8686800" cy="2376264"/>
          </a:xfrm>
        </p:spPr>
        <p:txBody>
          <a:bodyPr anchor="ctr">
            <a:noAutofit/>
          </a:bodyPr>
          <a:lstStyle>
            <a:lvl1pPr>
              <a:defRPr sz="54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594928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3999" cy="1196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5008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 kern="0" baseline="0">
                <a:ln w="13970" cmpd="sng">
                  <a:noFill/>
                  <a:prstDash val="solid"/>
                </a:ln>
                <a:solidFill>
                  <a:schemeClr val="tx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904154"/>
      </p:ext>
    </p:extLst>
  </p:cSld>
  <p:clrMapOvr>
    <a:masterClrMapping/>
  </p:clrMapOvr>
  <p:transition spd="slow">
    <p:randomBar dir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14" name="Rectangle 13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22159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7048150"/>
      </p:ext>
    </p:extLst>
  </p:cSld>
  <p:clrMapOvr>
    <a:masterClrMapping/>
  </p:clrMapOvr>
  <p:transition spd="slow">
    <p:randomBar dir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6/25/22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11" name="Rectangle 10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9821940"/>
      </p:ext>
    </p:extLst>
  </p:cSld>
  <p:clrMapOvr>
    <a:masterClrMapping/>
  </p:clrMapOvr>
  <p:transition spd="slow">
    <p:randomBar dir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7" name="Rectangle 6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3340086"/>
      </p:ext>
    </p:extLst>
  </p:cSld>
  <p:clrMapOvr>
    <a:masterClrMapping/>
  </p:clrMapOvr>
  <p:transition spd="slow">
    <p:randomBar dir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6" name="Rectangle 5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5108220"/>
      </p:ext>
    </p:extLst>
  </p:cSld>
  <p:clrMapOvr>
    <a:masterClrMapping/>
  </p:clrMapOvr>
  <p:transition spd="slow">
    <p:randomBar dir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33794"/>
      </p:ext>
    </p:extLst>
  </p:cSld>
  <p:clrMapOvr>
    <a:masterClrMapping/>
  </p:clrMapOvr>
  <p:transition spd="slow">
    <p:randomBar dir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51330"/>
      </p:ext>
    </p:extLst>
  </p:cSld>
  <p:clrMapOvr>
    <a:masterClrMapping/>
  </p:clrMapOvr>
  <p:transition spd="slow">
    <p:randomBar dir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6325788"/>
      </p:ext>
    </p:extLst>
  </p:cSld>
  <p:clrMapOvr>
    <a:masterClrMapping/>
  </p:clrMapOvr>
  <p:transition spd="slow">
    <p:randomBar dir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D30C-FFBF-4CC3-B0FF-B600E81AF90E}" type="datetimeFigureOut">
              <a:rPr lang="tr-TR" smtClean="0"/>
              <a:pPr/>
              <a:t>25.06.2022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707274A1-6DFB-45DC-8B76-E348ABEAADB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02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6290058"/>
      </p:ext>
    </p:extLst>
  </p:cSld>
  <p:clrMapOvr>
    <a:masterClrMapping/>
  </p:clrMapOvr>
  <p:transition spd="slow">
    <p:randomBar dir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72200467"/>
      </p:ext>
    </p:extLst>
  </p:cSld>
  <p:clrMapOvr>
    <a:masterClrMapping/>
  </p:clrMapOvr>
  <p:transition spd="slow">
    <p:randomBar dir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9695298"/>
      </p:ext>
    </p:extLst>
  </p:cSld>
  <p:clrMapOvr>
    <a:masterClrMapping/>
  </p:clrMapOvr>
  <p:transition spd="slow">
    <p:randomBar dir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7453521"/>
      </p:ext>
    </p:extLst>
  </p:cSld>
  <p:clrMapOvr>
    <a:masterClrMapping/>
  </p:clrMapOvr>
  <p:transition spd="slow">
    <p:randomBar dir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954467"/>
      </p:ext>
    </p:extLst>
  </p:cSld>
  <p:clrMapOvr>
    <a:masterClrMapping/>
  </p:clrMapOvr>
  <p:transition spd="slow">
    <p:randomBar dir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3621963"/>
      </p:ext>
    </p:extLst>
  </p:cSld>
  <p:clrMapOvr>
    <a:masterClrMapping/>
  </p:clrMapOvr>
  <p:transition spd="slow">
    <p:randomBar dir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3896578"/>
      </p:ext>
    </p:extLst>
  </p:cSld>
  <p:clrMapOvr>
    <a:masterClrMapping/>
  </p:clrMapOvr>
  <p:transition spd="slow">
    <p:randomBar dir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5538269"/>
      </p:ext>
    </p:extLst>
  </p:cSld>
  <p:clrMapOvr>
    <a:masterClrMapping/>
  </p:clrMapOvr>
  <p:transition spd="slow">
    <p:randomBar dir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2784923"/>
      </p:ext>
    </p:extLst>
  </p:cSld>
  <p:clrMapOvr>
    <a:masterClrMapping/>
  </p:clrMapOvr>
  <p:transition spd="slow">
    <p:randomBar dir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6844859"/>
      </p:ext>
    </p:extLst>
  </p:cSld>
  <p:clrMapOvr>
    <a:masterClrMapping/>
  </p:clrMapOvr>
  <p:transition spd="slow">
    <p:randomBar dir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75918324"/>
      </p:ext>
    </p:extLst>
  </p:cSld>
  <p:clrMapOvr>
    <a:masterClrMapping/>
  </p:clrMapOvr>
  <p:transition spd="slow">
    <p:randomBar dir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71826"/>
      </p:ext>
    </p:extLst>
  </p:cSld>
  <p:clrMapOvr>
    <a:masterClrMapping/>
  </p:clrMapOvr>
  <p:transition spd="slow">
    <p:randomBar dir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7922306"/>
      </p:ext>
    </p:extLst>
  </p:cSld>
  <p:clrMapOvr>
    <a:masterClrMapping/>
  </p:clrMapOvr>
  <p:transition spd="slow">
    <p:randomBar dir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8866125"/>
      </p:ext>
    </p:extLst>
  </p:cSld>
  <p:clrMapOvr>
    <a:masterClrMapping/>
  </p:clrMapOvr>
  <p:transition spd="slow">
    <p:randomBar dir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585447" y="6521105"/>
            <a:ext cx="3584089" cy="256213"/>
            <a:chOff x="4585447" y="6521105"/>
            <a:chExt cx="3584089" cy="256213"/>
          </a:xfrm>
        </p:grpSpPr>
        <p:sp>
          <p:nvSpPr>
            <p:cNvPr id="9" name="Rectangle 8"/>
            <p:cNvSpPr/>
            <p:nvPr userDrawn="1"/>
          </p:nvSpPr>
          <p:spPr>
            <a:xfrm>
              <a:off x="4585447" y="6521105"/>
              <a:ext cx="3584089" cy="256213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623995" y="6601787"/>
              <a:ext cx="3505200" cy="1351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7697385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microsoft.com/office/2007/relationships/hdphoto" Target="../media/hdphoto1.wdp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image" Target="../media/image2.jpeg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7C3A134-F1C3-464B-BF47-54DC2DE08F52}" type="datetimeFigureOut">
              <a:rPr lang="en-US" smtClean="0"/>
              <a:pPr/>
              <a:t>6/25/22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7" r:id="rId15"/>
    <p:sldLayoutId id="2147483978" r:id="rId16"/>
    <p:sldLayoutId id="2147483979" r:id="rId17"/>
    <p:sldLayoutId id="2147483980" r:id="rId18"/>
    <p:sldLayoutId id="2147483981" r:id="rId19"/>
    <p:sldLayoutId id="2147484021" r:id="rId20"/>
  </p:sldLayoutIdLst>
  <p:transition spd="slow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A7BD4F-4DD5-9342-B714-5B1004F80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A386A-9843-704B-B97B-12F3B02A7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5B475-0A68-EB4C-8BFA-27AE878E2F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C4915-3667-0C41-BD2D-399850CE3543}" type="datetimeFigureOut">
              <a:rPr lang="tr-TR" smtClean="0"/>
              <a:t>25.06.2022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F9D65-5FE0-DD4C-B2A5-74F8D11505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DA688-6649-A641-9F1B-11E5B22FB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BBE71-0419-5B42-889A-921366C1DF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716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artisticTexturizer/>
                    </a14:imgEffect>
                    <a14:imgEffect>
                      <a14:colorTemperature colorTemp="8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7C3A134-F1C3-464B-BF47-54DC2DE08F52}" type="datetimeFigureOut">
              <a:rPr lang="en-US" smtClean="0"/>
              <a:pPr/>
              <a:t>6/25/22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8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</p:sldLayoutIdLst>
  <p:transition spd="slow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4.gif"/><Relationship Id="rId7" Type="http://schemas.openxmlformats.org/officeDocument/2006/relationships/diagramData" Target="../diagrams/data2.xml"/><Relationship Id="rId2" Type="http://schemas.openxmlformats.org/officeDocument/2006/relationships/hyperlink" Target="http://radiology.rsna.org/content/244/3/923/F1.large.jpg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11" Type="http://schemas.microsoft.com/office/2007/relationships/diagramDrawing" Target="../diagrams/drawing2.xml"/><Relationship Id="rId5" Type="http://schemas.openxmlformats.org/officeDocument/2006/relationships/image" Target="../media/image15.png"/><Relationship Id="rId10" Type="http://schemas.openxmlformats.org/officeDocument/2006/relationships/diagramColors" Target="../diagrams/colors2.xml"/><Relationship Id="rId4" Type="http://schemas.openxmlformats.org/officeDocument/2006/relationships/hyperlink" Target="http://en.wikipedia.org/wiki/File:Epidural_hematoma_arrow.png" TargetMode="Externa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23.jpeg"/><Relationship Id="rId3" Type="http://schemas.openxmlformats.org/officeDocument/2006/relationships/hyperlink" Target="http://psychology.wikia.com/wiki/Pupil" TargetMode="External"/><Relationship Id="rId7" Type="http://schemas.microsoft.com/office/2007/relationships/hdphoto" Target="../media/hdphoto6.wdp"/><Relationship Id="rId12" Type="http://schemas.microsoft.com/office/2007/relationships/diagramDrawing" Target="../diagrams/drawing3.xml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11" Type="http://schemas.openxmlformats.org/officeDocument/2006/relationships/diagramColors" Target="../diagrams/colors3.xml"/><Relationship Id="rId5" Type="http://schemas.microsoft.com/office/2007/relationships/hdphoto" Target="../media/hdphoto5.wdp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21.jpeg"/><Relationship Id="rId9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7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2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3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34.jpe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35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15120" y="689312"/>
            <a:ext cx="3096344" cy="36000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978" y="2996952"/>
            <a:ext cx="8467486" cy="216024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tr-TR" b="1" dirty="0">
                <a:ln w="13970" cmpd="sng">
                  <a:noFill/>
                  <a:prstDash val="solid"/>
                </a:ln>
                <a:solidFill>
                  <a:schemeClr val="tx1"/>
                </a:solidFill>
              </a:rPr>
              <a:t>BEYİN ÖLÜMÜ </a:t>
            </a:r>
          </a:p>
        </p:txBody>
      </p:sp>
      <p:pic>
        <p:nvPicPr>
          <p:cNvPr id="4098" name="Picture 2" descr="http://upload.wikimedia.org/wikipedia/tr/5/5f/Ankara_%C3%9Cniversitesi_logosu.pn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0648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nkara Üniversitesi Tıp Fakültesi Logosu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7312"/>
            <a:ext cx="864000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993610" y="1700808"/>
            <a:ext cx="512713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Tx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ebdings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SzPct val="76000"/>
              <a:buFont typeface="Wingdings 2" pitchFamily="18" charset="2"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Anesteziyoloji ve Reanimasyon Anabilim Dalı</a:t>
            </a:r>
          </a:p>
        </p:txBody>
      </p:sp>
      <p:sp>
        <p:nvSpPr>
          <p:cNvPr id="6" name="Alt Başlık 5">
            <a:extLst>
              <a:ext uri="{FF2B5EF4-FFF2-40B4-BE49-F238E27FC236}">
                <a16:creationId xmlns:a16="http://schemas.microsoft.com/office/drawing/2014/main" id="{75AD63DD-D297-AB9A-6890-F64ADA3166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6955026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4827" y="2253062"/>
            <a:ext cx="5954346" cy="2520280"/>
          </a:xfrm>
        </p:spPr>
        <p:txBody>
          <a:bodyPr>
            <a:noAutofit/>
          </a:bodyPr>
          <a:lstStyle/>
          <a:p>
            <a:pPr marL="68580" indent="0" algn="ctr">
              <a:buNone/>
            </a:pP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Diffüz vasküler regülasyon bozukluğu ve yaygın hücre hasarı ile sonuçlanan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beyin sapı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da dahil olmak üzere </a:t>
            </a:r>
            <a:r>
              <a:rPr lang="tr-TR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tüm beyin 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fonksiyonlarının </a:t>
            </a:r>
            <a:r>
              <a:rPr lang="tr-TR" sz="3200" b="1" u="sng" dirty="0">
                <a:solidFill>
                  <a:srgbClr val="C00000"/>
                </a:solidFill>
              </a:rPr>
              <a:t>geri dönüşümsüz</a:t>
            </a:r>
            <a:r>
              <a:rPr lang="tr-TR" sz="3200" u="sng" dirty="0">
                <a:solidFill>
                  <a:srgbClr val="C00000"/>
                </a:solidFill>
              </a:rPr>
              <a:t> 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kaybı</a:t>
            </a:r>
          </a:p>
          <a:p>
            <a:pPr marL="68580" indent="0" algn="ctr">
              <a:buNone/>
            </a:pP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68580" indent="0" algn="ctr">
              <a:buNone/>
            </a:pP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613722" y="5819328"/>
            <a:ext cx="34866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lvl="0" algn="ctr">
              <a:spcBef>
                <a:spcPct val="20000"/>
              </a:spcBef>
              <a:buClr>
                <a:srgbClr val="2DA2BF"/>
              </a:buClr>
              <a:buSzPct val="76000"/>
            </a:pPr>
            <a:r>
              <a:rPr lang="tr-TR" sz="4000" b="1" dirty="0">
                <a:solidFill>
                  <a:srgbClr val="C00000"/>
                </a:solidFill>
              </a:rPr>
              <a:t>klinik tanı!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tr-TR" sz="48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Ölümü: Tanım</a:t>
            </a:r>
            <a:r>
              <a:rPr lang="tr-TR" sz="48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tara0001">
            <a:extLst>
              <a:ext uri="{FF2B5EF4-FFF2-40B4-BE49-F238E27FC236}">
                <a16:creationId xmlns:a16="http://schemas.microsoft.com/office/drawing/2014/main" id="{E31FE1DE-A544-704D-A5AE-B84F8D21C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034" y="4653136"/>
            <a:ext cx="1479768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ounded Rectangle 32"/>
          <p:cNvSpPr/>
          <p:nvPr/>
        </p:nvSpPr>
        <p:spPr>
          <a:xfrm>
            <a:off x="179512" y="3311273"/>
            <a:ext cx="8784976" cy="45719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16200000">
            <a:off x="6480399" y="4215105"/>
            <a:ext cx="2880000" cy="504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0" lvl="2" indent="0" algn="ctr">
              <a:buNone/>
            </a:pPr>
            <a:r>
              <a:rPr lang="tr-TR" sz="2400" dirty="0">
                <a:solidFill>
                  <a:schemeClr val="tx1"/>
                </a:solidFill>
                <a:latin typeface="+mj-lt"/>
                <a:cs typeface="Times New Roman"/>
              </a:rPr>
              <a:t>ÖLÜM AKTI</a:t>
            </a:r>
            <a:endParaRPr lang="tr-TR" sz="2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Content Placeholder 4" descr="Brain-Death-Image.jpg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/>
          <a:srcRect r="50000"/>
          <a:stretch/>
        </p:blipFill>
        <p:spPr>
          <a:xfrm>
            <a:off x="390708" y="3841085"/>
            <a:ext cx="1228964" cy="12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732961304"/>
              </p:ext>
            </p:extLst>
          </p:nvPr>
        </p:nvGraphicFramePr>
        <p:xfrm>
          <a:off x="395536" y="1772816"/>
          <a:ext cx="8352928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9" name="Content Placeholder 4" descr="Brain-Death-Image.jpg"/>
          <p:cNvPicPr>
            <a:picLocks noChangeAspect="1"/>
          </p:cNvPicPr>
          <p:nvPr/>
        </p:nvPicPr>
        <p:blipFill rotWithShape="1">
          <a:blip r:embed="rId4" cstate="print"/>
          <a:srcRect l="50000"/>
          <a:stretch/>
        </p:blipFill>
        <p:spPr>
          <a:xfrm>
            <a:off x="390708" y="5301352"/>
            <a:ext cx="1228964" cy="12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" name="Rectangle 29"/>
          <p:cNvSpPr/>
          <p:nvPr/>
        </p:nvSpPr>
        <p:spPr>
          <a:xfrm>
            <a:off x="370023" y="3006834"/>
            <a:ext cx="2041737" cy="7386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2">
              <a:buNone/>
            </a:pPr>
            <a:r>
              <a:rPr lang="tr-TR" sz="1400" b="1" dirty="0">
                <a:solidFill>
                  <a:schemeClr val="tx1"/>
                </a:solidFill>
                <a:latin typeface="+mj-lt"/>
                <a:cs typeface="Times New Roman"/>
              </a:rPr>
              <a:t>serebral anjiografide kontrast madde geçişinin olmadığı gösterildi</a:t>
            </a:r>
          </a:p>
        </p:txBody>
      </p:sp>
      <p:sp>
        <p:nvSpPr>
          <p:cNvPr id="31" name="Rectangle 30"/>
          <p:cNvSpPr/>
          <p:nvPr/>
        </p:nvSpPr>
        <p:spPr>
          <a:xfrm rot="16200000">
            <a:off x="2217494" y="4244422"/>
            <a:ext cx="2880000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2" algn="ctr">
              <a:spcBef>
                <a:spcPct val="20000"/>
              </a:spcBef>
              <a:buClr>
                <a:srgbClr val="2DA2BF"/>
              </a:buClr>
              <a:buSzPct val="76000"/>
            </a:pPr>
            <a:r>
              <a:rPr lang="tr-TR" sz="2400" dirty="0">
                <a:solidFill>
                  <a:schemeClr val="bg1"/>
                </a:solidFill>
                <a:latin typeface="+mj-lt"/>
                <a:cs typeface="Times New Roman"/>
              </a:rPr>
              <a:t>‘</a:t>
            </a:r>
            <a:r>
              <a:rPr lang="tr-TR" sz="2400" dirty="0" err="1">
                <a:solidFill>
                  <a:schemeClr val="bg1"/>
                </a:solidFill>
                <a:latin typeface="+mj-lt"/>
                <a:cs typeface="Times New Roman"/>
              </a:rPr>
              <a:t>coma</a:t>
            </a:r>
            <a:r>
              <a:rPr lang="tr-TR" sz="2400" dirty="0">
                <a:solidFill>
                  <a:schemeClr val="bg1"/>
                </a:solidFill>
                <a:latin typeface="+mj-lt"/>
                <a:cs typeface="Times New Roman"/>
              </a:rPr>
              <a:t> </a:t>
            </a:r>
            <a:r>
              <a:rPr lang="tr-TR" sz="2400" dirty="0" err="1">
                <a:solidFill>
                  <a:schemeClr val="bg1"/>
                </a:solidFill>
                <a:latin typeface="+mj-lt"/>
                <a:cs typeface="Times New Roman"/>
              </a:rPr>
              <a:t>depasse</a:t>
            </a:r>
            <a:r>
              <a:rPr lang="tr-TR" sz="2400" dirty="0">
                <a:solidFill>
                  <a:schemeClr val="bg1"/>
                </a:solidFill>
                <a:latin typeface="+mj-lt"/>
                <a:cs typeface="Times New Roman"/>
              </a:rPr>
              <a:t>’</a:t>
            </a:r>
          </a:p>
        </p:txBody>
      </p:sp>
      <p:sp>
        <p:nvSpPr>
          <p:cNvPr id="32" name="Rectangle 31"/>
          <p:cNvSpPr/>
          <p:nvPr/>
        </p:nvSpPr>
        <p:spPr>
          <a:xfrm rot="16200000">
            <a:off x="4248152" y="4255006"/>
            <a:ext cx="2880000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2" algn="ctr">
              <a:spcBef>
                <a:spcPct val="20000"/>
              </a:spcBef>
              <a:buClr>
                <a:srgbClr val="2DA2BF"/>
              </a:buClr>
              <a:buSzPct val="76000"/>
            </a:pPr>
            <a:r>
              <a:rPr lang="tr-TR" sz="2400" dirty="0">
                <a:solidFill>
                  <a:schemeClr val="bg1"/>
                </a:solidFill>
                <a:latin typeface="+mj-lt"/>
                <a:cs typeface="Times New Roman"/>
              </a:rPr>
              <a:t>İlk resmi tanım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tr-TR" sz="44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Tarihçe</a:t>
            </a:r>
            <a:r>
              <a:rPr lang="tr-TR" sz="44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5448" y="1916832"/>
            <a:ext cx="6336704" cy="4608512"/>
          </a:xfrm>
        </p:spPr>
        <p:txBody>
          <a:bodyPr>
            <a:noAutofit/>
          </a:bodyPr>
          <a:lstStyle/>
          <a:p>
            <a:pPr marL="342900" lvl="1" indent="-342900">
              <a:buFont typeface="Wingdings" pitchFamily="2" charset="2"/>
              <a:buChar char="§"/>
            </a:pPr>
            <a:r>
              <a:rPr lang="tr-TR" dirty="0">
                <a:latin typeface="+mj-lt"/>
              </a:rPr>
              <a:t>En ağır </a:t>
            </a:r>
            <a:r>
              <a:rPr lang="tr-TR" b="1" dirty="0">
                <a:latin typeface="+mj-lt"/>
              </a:rPr>
              <a:t>ağrılı uyarana </a:t>
            </a:r>
            <a:r>
              <a:rPr lang="tr-TR" dirty="0">
                <a:latin typeface="+mj-lt"/>
              </a:rPr>
              <a:t>karşı cevapsızlık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tr-TR" dirty="0">
                <a:latin typeface="+mj-lt"/>
              </a:rPr>
              <a:t>Üç dk. ventilatörden ayrılmada hiç bir  </a:t>
            </a:r>
            <a:r>
              <a:rPr lang="tr-TR" b="1" dirty="0">
                <a:latin typeface="+mj-lt"/>
              </a:rPr>
              <a:t>hareket </a:t>
            </a:r>
            <a:r>
              <a:rPr lang="tr-TR" sz="2400" b="1" dirty="0">
                <a:latin typeface="+mj-lt"/>
              </a:rPr>
              <a:t> </a:t>
            </a:r>
            <a:r>
              <a:rPr lang="tr-TR" b="1" dirty="0" err="1">
                <a:latin typeface="+mj-lt"/>
              </a:rPr>
              <a:t>spontan</a:t>
            </a:r>
            <a:r>
              <a:rPr lang="tr-TR" b="1" dirty="0">
                <a:latin typeface="+mj-lt"/>
              </a:rPr>
              <a:t> solunumun </a:t>
            </a:r>
            <a:r>
              <a:rPr lang="tr-TR" dirty="0">
                <a:latin typeface="+mj-lt"/>
              </a:rPr>
              <a:t>olmaması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tr-TR" dirty="0">
                <a:latin typeface="+mj-lt"/>
              </a:rPr>
              <a:t>Kraniyal sinirlere ve beyin sapına ait hiç bir </a:t>
            </a:r>
            <a:r>
              <a:rPr lang="tr-TR" b="1" dirty="0">
                <a:latin typeface="+mj-lt"/>
              </a:rPr>
              <a:t>refleksin</a:t>
            </a:r>
            <a:r>
              <a:rPr lang="tr-TR" dirty="0">
                <a:latin typeface="+mj-lt"/>
              </a:rPr>
              <a:t> olmaması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tr-TR" dirty="0">
                <a:latin typeface="+mj-lt"/>
              </a:rPr>
              <a:t>Teknik olarak iyi kaydedilen EEG’de en az 10 dk. düz </a:t>
            </a:r>
            <a:r>
              <a:rPr lang="tr-TR" b="1" dirty="0">
                <a:latin typeface="+mj-lt"/>
              </a:rPr>
              <a:t>EEG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tr-TR" dirty="0">
                <a:latin typeface="+mj-lt"/>
              </a:rPr>
              <a:t>Bütün testlerde </a:t>
            </a:r>
            <a:r>
              <a:rPr lang="tr-TR" b="1" dirty="0">
                <a:latin typeface="+mj-lt"/>
              </a:rPr>
              <a:t>24 saat </a:t>
            </a:r>
            <a:r>
              <a:rPr lang="tr-TR" dirty="0">
                <a:latin typeface="+mj-lt"/>
              </a:rPr>
              <a:t>sonra hiç bir değişiklik olmadığının gösterilmesi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tr-TR" b="1" dirty="0">
                <a:latin typeface="+mj-lt"/>
              </a:rPr>
              <a:t>Hipotermi</a:t>
            </a:r>
            <a:r>
              <a:rPr lang="tr-TR" dirty="0">
                <a:latin typeface="+mj-lt"/>
              </a:rPr>
              <a:t> (32°C) veya santral sinir sistemi depressanlarının kullanımı yok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609" y="3192002"/>
            <a:ext cx="245996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767493" y="289676"/>
            <a:ext cx="6540811" cy="1080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80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tr-TR" sz="3200" b="1" kern="1200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1968 - HARVARD </a:t>
            </a:r>
            <a:r>
              <a:rPr lang="tr-TR" sz="32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KRİTERLERİ</a:t>
            </a:r>
            <a:endParaRPr lang="tr-TR" sz="3200" b="1" kern="1200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7544" y="1556792"/>
            <a:ext cx="8229600" cy="5040560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tr-TR" b="1" dirty="0"/>
              <a:t>Nörolojik ölüm</a:t>
            </a:r>
          </a:p>
          <a:p>
            <a:pPr lvl="1"/>
            <a:r>
              <a:rPr lang="tr-TR" sz="1600" dirty="0">
                <a:solidFill>
                  <a:schemeClr val="accent1">
                    <a:lumMod val="75000"/>
                  </a:schemeClr>
                </a:solidFill>
              </a:rPr>
              <a:t>Yanıtsız/derin koma, beyinin cevapsız ve algılamasız olması</a:t>
            </a:r>
          </a:p>
          <a:p>
            <a:pPr lvl="1"/>
            <a:r>
              <a:rPr lang="tr-TR" sz="1600" dirty="0">
                <a:solidFill>
                  <a:schemeClr val="accent1">
                    <a:lumMod val="75000"/>
                  </a:schemeClr>
                </a:solidFill>
              </a:rPr>
              <a:t>Spontan solunumun olmaması (hiperkarbide apne olması)</a:t>
            </a:r>
          </a:p>
          <a:p>
            <a:pPr lvl="1"/>
            <a:r>
              <a:rPr lang="tr-TR" sz="1600" dirty="0">
                <a:solidFill>
                  <a:schemeClr val="accent1">
                    <a:lumMod val="75000"/>
                  </a:schemeClr>
                </a:solidFill>
              </a:rPr>
              <a:t>Beyin sapı fonksiyonları yok: </a:t>
            </a:r>
          </a:p>
          <a:p>
            <a:pPr lvl="2"/>
            <a:r>
              <a:rPr lang="tr-TR" sz="1400" dirty="0">
                <a:solidFill>
                  <a:schemeClr val="accent1">
                    <a:lumMod val="75000"/>
                  </a:schemeClr>
                </a:solidFill>
              </a:rPr>
              <a:t>Pupiller ışık, okulosefalik, okulovestibüler, orofaringeal, respiratuar, korneal reflekslerin  </a:t>
            </a:r>
          </a:p>
          <a:p>
            <a:pPr lvl="1"/>
            <a:r>
              <a:rPr lang="tr-TR" sz="1600" dirty="0">
                <a:solidFill>
                  <a:schemeClr val="accent1">
                    <a:lumMod val="75000"/>
                  </a:schemeClr>
                </a:solidFill>
              </a:rPr>
              <a:t>Komplike metabolik faktörlerin yokluğu</a:t>
            </a:r>
          </a:p>
          <a:p>
            <a:pPr lvl="1"/>
            <a:r>
              <a:rPr lang="tr-TR" sz="1600" dirty="0">
                <a:solidFill>
                  <a:schemeClr val="accent1">
                    <a:lumMod val="75000"/>
                  </a:schemeClr>
                </a:solidFill>
              </a:rPr>
              <a:t>İlaç alımı, elektrolit dengesizliği, asit-baz veya glukoz homeostazı, hipotermi (32 °C), şok</a:t>
            </a:r>
          </a:p>
          <a:p>
            <a:pPr lvl="1"/>
            <a:r>
              <a:rPr lang="tr-TR" sz="1600" dirty="0">
                <a:solidFill>
                  <a:schemeClr val="accent1">
                    <a:lumMod val="75000"/>
                  </a:schemeClr>
                </a:solidFill>
              </a:rPr>
              <a:t>Geri dönüşümsüz olmalı</a:t>
            </a:r>
          </a:p>
          <a:p>
            <a:pPr lvl="1"/>
            <a:r>
              <a:rPr lang="tr-TR" sz="1600" dirty="0">
                <a:solidFill>
                  <a:schemeClr val="accent1">
                    <a:lumMod val="75000"/>
                  </a:schemeClr>
                </a:solidFill>
              </a:rPr>
              <a:t>Etyoloji belirlenmeli,</a:t>
            </a:r>
          </a:p>
          <a:p>
            <a:pPr lvl="1"/>
            <a:r>
              <a:rPr lang="tr-TR" sz="1600" dirty="0">
                <a:solidFill>
                  <a:schemeClr val="accent1">
                    <a:lumMod val="75000"/>
                  </a:schemeClr>
                </a:solidFill>
              </a:rPr>
              <a:t>Tedavi imkansız olmalı, birkaç tekrar eden muayene ile sebat etmeli</a:t>
            </a:r>
          </a:p>
          <a:p>
            <a:pPr lvl="1"/>
            <a:endParaRPr lang="tr-TR" sz="16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charset="2"/>
              <a:buChar char="§"/>
            </a:pPr>
            <a:r>
              <a:rPr lang="tr-TR" b="1" dirty="0"/>
              <a:t>Kardiyopulmoner ölüm</a:t>
            </a:r>
          </a:p>
          <a:p>
            <a:pPr lvl="1"/>
            <a:r>
              <a:rPr lang="tr-TR" sz="2000" dirty="0"/>
              <a:t>Kalp ve solunum fonksiyonunun geri dönüşümsüz olarak durması</a:t>
            </a:r>
          </a:p>
        </p:txBody>
      </p:sp>
      <p:sp>
        <p:nvSpPr>
          <p:cNvPr id="8" name="Rectangle 7"/>
          <p:cNvSpPr/>
          <p:nvPr/>
        </p:nvSpPr>
        <p:spPr>
          <a:xfrm>
            <a:off x="767493" y="289676"/>
            <a:ext cx="6540811" cy="10801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280" tIns="81280" rIns="81280" bIns="81280" numCol="1" spcCol="1270" anchor="ctr" anchorCtr="0">
            <a:noAutofit/>
          </a:bodyPr>
          <a:lstStyle/>
          <a:p>
            <a:pPr lvl="0" algn="l" defTabSz="14224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tr-TR" sz="3200" b="1" kern="1200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1981 - PRESİDENT’s KOMİSYONU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5AACD9A8-4EC7-714F-8160-848D3FE28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176" y="1051337"/>
            <a:ext cx="20849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b="1" dirty="0">
                <a:solidFill>
                  <a:schemeClr val="bg1"/>
                </a:solidFill>
              </a:rPr>
              <a:t>JAMA 1981;246:2184-2186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bd740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1" t="6667" r="6796" b="4445"/>
          <a:stretch>
            <a:fillRect/>
          </a:stretch>
        </p:blipFill>
        <p:spPr>
          <a:xfrm>
            <a:off x="2646362" y="1771998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55468" y="3570742"/>
            <a:ext cx="19295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1600" b="1" dirty="0">
                <a:latin typeface="+mj-lt"/>
              </a:rPr>
              <a:t>S</a:t>
            </a:r>
            <a:r>
              <a:rPr lang="en-US" sz="1600" b="1" dirty="0" err="1">
                <a:latin typeface="+mj-lt"/>
              </a:rPr>
              <a:t>erebral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b="1" dirty="0" err="1">
                <a:latin typeface="+mj-lt"/>
              </a:rPr>
              <a:t>Ano</a:t>
            </a:r>
            <a:r>
              <a:rPr lang="tr-TR" sz="1600" b="1" dirty="0">
                <a:latin typeface="+mj-lt"/>
              </a:rPr>
              <a:t>ks</a:t>
            </a:r>
            <a:r>
              <a:rPr lang="en-US" sz="1600" b="1" dirty="0">
                <a:latin typeface="+mj-lt"/>
              </a:rPr>
              <a:t>i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292656" y="3548648"/>
            <a:ext cx="189573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1600" b="1" dirty="0">
                <a:latin typeface="+mj-lt"/>
              </a:rPr>
              <a:t>S</a:t>
            </a:r>
            <a:r>
              <a:rPr lang="en-US" sz="1600" b="1" dirty="0" err="1">
                <a:latin typeface="+mj-lt"/>
              </a:rPr>
              <a:t>erebral</a:t>
            </a:r>
            <a:r>
              <a:rPr lang="en-US" sz="1600" b="1" dirty="0">
                <a:latin typeface="+mj-lt"/>
              </a:rPr>
              <a:t> </a:t>
            </a:r>
            <a:r>
              <a:rPr lang="en-US" sz="1600" b="1" dirty="0" err="1">
                <a:latin typeface="+mj-lt"/>
              </a:rPr>
              <a:t>Hemor</a:t>
            </a:r>
            <a:r>
              <a:rPr lang="tr-TR" sz="1600" b="1" dirty="0">
                <a:latin typeface="+mj-lt"/>
              </a:rPr>
              <a:t>aji</a:t>
            </a:r>
            <a:endParaRPr lang="en-US" sz="1600" b="1" dirty="0">
              <a:latin typeface="+mj-lt"/>
            </a:endParaRPr>
          </a:p>
        </p:txBody>
      </p:sp>
      <p:pic>
        <p:nvPicPr>
          <p:cNvPr id="12" name="Picture 14" descr="image"/>
          <p:cNvPicPr>
            <a:picLocks noGrp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" t="12886" r="14433" b="6702"/>
          <a:stretch>
            <a:fillRect/>
          </a:stretch>
        </p:blipFill>
        <p:spPr>
          <a:xfrm>
            <a:off x="6395728" y="1787432"/>
            <a:ext cx="1800000" cy="1800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be6112"/>
          <p:cNvPicPr>
            <a:picLocks noGrp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" t="6122" r="6564" b="6122"/>
          <a:stretch>
            <a:fillRect/>
          </a:stretch>
        </p:blipFill>
        <p:spPr>
          <a:xfrm>
            <a:off x="4517128" y="1787856"/>
            <a:ext cx="1800000" cy="1800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4405618" y="3573318"/>
            <a:ext cx="158417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 dirty="0" err="1">
                <a:latin typeface="+mn-lt"/>
              </a:rPr>
              <a:t>Tra</a:t>
            </a:r>
            <a:r>
              <a:rPr lang="tr-TR" sz="1600" b="1" dirty="0">
                <a:latin typeface="+mn-lt"/>
              </a:rPr>
              <a:t>v</a:t>
            </a:r>
            <a:r>
              <a:rPr lang="en-US" sz="1600" b="1" dirty="0">
                <a:latin typeface="+mn-lt"/>
              </a:rPr>
              <a:t>ma</a:t>
            </a:r>
          </a:p>
        </p:txBody>
      </p:sp>
      <p:pic>
        <p:nvPicPr>
          <p:cNvPr id="16" name="Picture 7" descr="meningitis"/>
          <p:cNvPicPr>
            <a:picLocks noGrp="1" noChangeArrowheads="1"/>
          </p:cNvPicPr>
          <p:nvPr>
            <p:ph sz="half" idx="2"/>
          </p:nvPr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48" t="11494" r="8304" b="8046"/>
          <a:stretch>
            <a:fillRect/>
          </a:stretch>
        </p:blipFill>
        <p:spPr>
          <a:xfrm>
            <a:off x="2645120" y="4325726"/>
            <a:ext cx="1800000" cy="1800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2564474" y="6071265"/>
            <a:ext cx="18796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b="1" dirty="0" err="1">
                <a:latin typeface="+mj-lt"/>
              </a:rPr>
              <a:t>Menin</a:t>
            </a:r>
            <a:r>
              <a:rPr lang="tr-TR" sz="1600" b="1" dirty="0">
                <a:latin typeface="+mj-lt"/>
              </a:rPr>
              <a:t>j</a:t>
            </a:r>
            <a:r>
              <a:rPr lang="en-US" sz="1600" b="1" dirty="0">
                <a:latin typeface="+mj-lt"/>
              </a:rPr>
              <a:t>it</a:t>
            </a:r>
          </a:p>
        </p:txBody>
      </p:sp>
      <p:sp>
        <p:nvSpPr>
          <p:cNvPr id="19" name="Rounded Rectangle 18"/>
          <p:cNvSpPr/>
          <p:nvPr/>
        </p:nvSpPr>
        <p:spPr>
          <a:xfrm rot="5400000">
            <a:off x="66894" y="4080005"/>
            <a:ext cx="4951637" cy="36000"/>
          </a:xfrm>
          <a:prstGeom prst="round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" name="Picture 16" descr="http://t3.gstatic.com/images?q=tbn:ANd9GcQt4uaoZNtYfsPC0XWRwKpPXHVx3bEAKUE06wsB_xKPQbaWxpCttooJXw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681"/>
          <a:stretch/>
        </p:blipFill>
        <p:spPr bwMode="auto">
          <a:xfrm>
            <a:off x="4526307" y="4332211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6404426" y="4318563"/>
            <a:ext cx="2597238" cy="1814326"/>
            <a:chOff x="3419876" y="1196752"/>
            <a:chExt cx="4973498" cy="4406614"/>
          </a:xfrm>
        </p:grpSpPr>
        <p:pic>
          <p:nvPicPr>
            <p:cNvPr id="22" name="Picture 2" descr="http://doctor.ndtv.com/uploadedImages/Topic/fullimages/abusive1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995"/>
            <a:stretch/>
          </p:blipFill>
          <p:spPr bwMode="auto">
            <a:xfrm>
              <a:off x="3419876" y="1196752"/>
              <a:ext cx="4973498" cy="4406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ight Triangle 22"/>
            <p:cNvSpPr/>
            <p:nvPr/>
          </p:nvSpPr>
          <p:spPr>
            <a:xfrm flipH="1">
              <a:off x="6732240" y="1844824"/>
              <a:ext cx="1661134" cy="3744217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4" name="Oval 23"/>
            <p:cNvSpPr/>
            <p:nvPr/>
          </p:nvSpPr>
          <p:spPr>
            <a:xfrm rot="17844584">
              <a:off x="7099090" y="3040790"/>
              <a:ext cx="1296144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4456553" y="6072112"/>
            <a:ext cx="18796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1600" b="1" dirty="0">
                <a:latin typeface="+mj-lt"/>
              </a:rPr>
              <a:t>Neoplazma</a:t>
            </a:r>
            <a:endParaRPr lang="en-US" sz="1600" b="1" dirty="0">
              <a:latin typeface="+mj-lt"/>
            </a:endParaRP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6316295" y="6072112"/>
            <a:ext cx="18796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1600" b="1" dirty="0">
                <a:latin typeface="+mj-lt"/>
              </a:rPr>
              <a:t>Şiddete maruziyet</a:t>
            </a:r>
            <a:endParaRPr lang="en-US" sz="1600" b="1" dirty="0"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61017" y="6482654"/>
            <a:ext cx="4397250" cy="3753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>
            <a:normAutofit/>
          </a:bodyPr>
          <a:lstStyle/>
          <a:p>
            <a:pPr algn="l"/>
            <a:r>
              <a:rPr lang="tr-TR" sz="40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Ölümü Nedenleri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sz="half" idx="1"/>
          </p:nvPr>
        </p:nvSpPr>
        <p:spPr>
          <a:xfrm>
            <a:off x="35497" y="1671490"/>
            <a:ext cx="2424436" cy="5069878"/>
          </a:xfrm>
        </p:spPr>
        <p:txBody>
          <a:bodyPr anchor="t">
            <a:noAutofit/>
          </a:bodyPr>
          <a:lstStyle/>
          <a:p>
            <a:pPr marL="68580" indent="0">
              <a:buNone/>
            </a:pPr>
            <a:r>
              <a:rPr lang="tr-TR" sz="2000" b="1" dirty="0">
                <a:solidFill>
                  <a:schemeClr val="tx1"/>
                </a:solidFill>
              </a:rPr>
              <a:t>Erişkinde</a:t>
            </a:r>
            <a:endParaRPr lang="tr-TR" sz="1600" b="1" dirty="0">
              <a:solidFill>
                <a:schemeClr val="tx1"/>
              </a:solidFill>
            </a:endParaRP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Kardiyopulmoner arrest sırasında gelişen anoksik beyin hasarı</a:t>
            </a: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Travmatik beyin hasarı</a:t>
            </a: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Subaraknoid ve intraserebral kanama</a:t>
            </a: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İskemik felç</a:t>
            </a: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Fulminant ensefalit ve bakteriyel menenjit</a:t>
            </a:r>
          </a:p>
          <a:p>
            <a:pPr marL="355600" lvl="1" indent="-177800"/>
            <a:endParaRPr lang="tr-TR" sz="1200" dirty="0">
              <a:solidFill>
                <a:schemeClr val="tx1"/>
              </a:solidFill>
            </a:endParaRPr>
          </a:p>
          <a:p>
            <a:pPr marL="355600" lvl="1" indent="-177800"/>
            <a:endParaRPr lang="tr-TR" sz="1200" dirty="0">
              <a:solidFill>
                <a:schemeClr val="tx1"/>
              </a:solidFill>
            </a:endParaRPr>
          </a:p>
          <a:p>
            <a:pPr marL="68580" indent="0">
              <a:buNone/>
            </a:pPr>
            <a:r>
              <a:rPr lang="tr-TR" sz="2000" b="1" dirty="0">
                <a:solidFill>
                  <a:schemeClr val="tx1"/>
                </a:solidFill>
              </a:rPr>
              <a:t>Çocukda</a:t>
            </a: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Motorlu araç kazaları</a:t>
            </a: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Asfiksi</a:t>
            </a: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Şiddete maruz kalma</a:t>
            </a:r>
          </a:p>
          <a:p>
            <a:pPr marL="355600" lvl="1" indent="-177800"/>
            <a:r>
              <a:rPr lang="tr-TR" sz="1200" dirty="0">
                <a:solidFill>
                  <a:schemeClr val="tx1"/>
                </a:solidFill>
              </a:rPr>
              <a:t>Enfeksiyonlar ve serebral neoplazmlar</a:t>
            </a:r>
          </a:p>
          <a:p>
            <a:pPr marL="449263" lvl="1" indent="-187325"/>
            <a:endParaRPr lang="tr-T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815806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Figure 1: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68760"/>
            <a:ext cx="1296144" cy="12713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http://upload.wikimedia.org/wikipedia/commons/thumb/9/97/Epidural_hematoma_arrow.png/220px-Epidural_hematoma_arrow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9"/>
            <a:ext cx="1236136" cy="12241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download.imaging.consult.com/ic/images/S1933033208901592/gr2-midi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85"/>
          <a:stretch/>
        </p:blipFill>
        <p:spPr bwMode="auto">
          <a:xfrm>
            <a:off x="7308304" y="4299970"/>
            <a:ext cx="1219220" cy="11452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44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Fizyopatoloji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3766652"/>
              </p:ext>
            </p:extLst>
          </p:nvPr>
        </p:nvGraphicFramePr>
        <p:xfrm>
          <a:off x="438150" y="1823411"/>
          <a:ext cx="8248650" cy="4701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tr-TR" sz="2000" b="1" dirty="0">
                <a:solidFill>
                  <a:schemeClr val="tx1"/>
                </a:solidFill>
              </a:rPr>
              <a:t>Neden ne olursa olsun patolojik süreç benzer!!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ölümü tespiti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8912" y="2205944"/>
            <a:ext cx="8247888" cy="4535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chemeClr val="tx1"/>
                </a:solidFill>
              </a:rPr>
              <a:t>Ön Koşullar</a:t>
            </a:r>
          </a:p>
          <a:p>
            <a:pPr marL="514350" indent="-514350">
              <a:buClrTx/>
              <a:buSzPct val="90000"/>
              <a:buFont typeface="+mj-lt"/>
              <a:buAutoNum type="arabicPeriod"/>
            </a:pPr>
            <a:r>
              <a:rPr lang="tr-TR" sz="2400" dirty="0">
                <a:solidFill>
                  <a:schemeClr val="tx1"/>
                </a:solidFill>
              </a:rPr>
              <a:t>Geri dönüşsüz komanın </a:t>
            </a:r>
            <a:r>
              <a:rPr lang="tr-TR" sz="2400" b="1" dirty="0">
                <a:solidFill>
                  <a:schemeClr val="tx1"/>
                </a:solidFill>
              </a:rPr>
              <a:t>nedeninin</a:t>
            </a:r>
            <a:r>
              <a:rPr lang="tr-TR" sz="2400" dirty="0">
                <a:solidFill>
                  <a:schemeClr val="tx1"/>
                </a:solidFill>
              </a:rPr>
              <a:t> bilinmesi</a:t>
            </a:r>
          </a:p>
          <a:p>
            <a:pPr marL="900113" lvl="1" indent="-188913">
              <a:buFont typeface="+mj-lt"/>
              <a:buAutoNum type="alphaLcPeriod"/>
            </a:pPr>
            <a:r>
              <a:rPr lang="tr-TR" sz="1800" dirty="0">
                <a:solidFill>
                  <a:schemeClr val="tx1"/>
                </a:solidFill>
              </a:rPr>
              <a:t>İlaç vb zehirlenme, sedatifler, NMB, toksinlere maruziyet olmaması</a:t>
            </a:r>
          </a:p>
          <a:p>
            <a:pPr marL="900113" lvl="1" indent="-188913">
              <a:buFont typeface="+mj-lt"/>
              <a:buAutoNum type="alphaLcPeriod"/>
            </a:pPr>
            <a:r>
              <a:rPr lang="tr-TR" sz="1800" dirty="0">
                <a:solidFill>
                  <a:schemeClr val="tx1"/>
                </a:solidFill>
              </a:rPr>
              <a:t>Santral vücut ısısı &gt; 32°C</a:t>
            </a:r>
          </a:p>
          <a:p>
            <a:pPr marL="900113" lvl="1" indent="-188913">
              <a:buFont typeface="+mj-lt"/>
              <a:buAutoNum type="alphaLcPeriod"/>
            </a:pPr>
            <a:r>
              <a:rPr lang="tr-TR" sz="1800" dirty="0">
                <a:solidFill>
                  <a:schemeClr val="tx1"/>
                </a:solidFill>
              </a:rPr>
              <a:t>Nöromusküler iletimde hasar olmamalı</a:t>
            </a:r>
          </a:p>
          <a:p>
            <a:pPr marL="900113" lvl="1" indent="-188913">
              <a:buFont typeface="+mj-lt"/>
              <a:buAutoNum type="alphaLcPeriod"/>
            </a:pPr>
            <a:r>
              <a:rPr lang="tr-TR" sz="1800" dirty="0">
                <a:solidFill>
                  <a:schemeClr val="tx1"/>
                </a:solidFill>
              </a:rPr>
              <a:t>Elektrolit, asit-baz, endokrin bozukluklar olmamalı</a:t>
            </a:r>
          </a:p>
          <a:p>
            <a:pPr marL="514350" indent="-514350">
              <a:buClrTx/>
              <a:buSzPct val="90000"/>
              <a:buFont typeface="+mj-lt"/>
              <a:buAutoNum type="arabicPeriod"/>
            </a:pPr>
            <a:r>
              <a:rPr lang="tr-TR" sz="2400" dirty="0">
                <a:solidFill>
                  <a:schemeClr val="tx1"/>
                </a:solidFill>
              </a:rPr>
              <a:t>Normal </a:t>
            </a:r>
            <a:r>
              <a:rPr lang="tr-TR" sz="2400" b="1" dirty="0">
                <a:solidFill>
                  <a:schemeClr val="tx1"/>
                </a:solidFill>
              </a:rPr>
              <a:t>santral ısının </a:t>
            </a:r>
            <a:r>
              <a:rPr lang="tr-TR" sz="2400" dirty="0">
                <a:solidFill>
                  <a:schemeClr val="tx1"/>
                </a:solidFill>
              </a:rPr>
              <a:t>sağlanması (&gt;36°C)</a:t>
            </a:r>
          </a:p>
          <a:p>
            <a:pPr marL="514350" indent="-514350">
              <a:buClrTx/>
              <a:buSzPct val="90000"/>
              <a:buFont typeface="+mj-lt"/>
              <a:buAutoNum type="arabicPeriod"/>
            </a:pPr>
            <a:r>
              <a:rPr lang="tr-TR" sz="2400" dirty="0">
                <a:solidFill>
                  <a:schemeClr val="tx1"/>
                </a:solidFill>
              </a:rPr>
              <a:t>Normal sınırlarda </a:t>
            </a:r>
            <a:r>
              <a:rPr lang="tr-TR" sz="2400" b="1" dirty="0">
                <a:solidFill>
                  <a:schemeClr val="tx1"/>
                </a:solidFill>
              </a:rPr>
              <a:t>sistolik kan basıncı </a:t>
            </a:r>
            <a:r>
              <a:rPr lang="tr-TR" sz="2400" dirty="0">
                <a:solidFill>
                  <a:schemeClr val="tx1"/>
                </a:solidFill>
              </a:rPr>
              <a:t>(&gt;100mmHg)</a:t>
            </a:r>
          </a:p>
          <a:p>
            <a:pPr marL="514350" indent="-514350">
              <a:buClrTx/>
              <a:buSzPct val="90000"/>
              <a:buFont typeface="+mj-lt"/>
              <a:buAutoNum type="arabicPeriod"/>
            </a:pPr>
            <a:r>
              <a:rPr lang="tr-TR" sz="2400" dirty="0">
                <a:solidFill>
                  <a:schemeClr val="tx1"/>
                </a:solidFill>
              </a:rPr>
              <a:t>N</a:t>
            </a:r>
            <a:r>
              <a:rPr lang="tr-TR" sz="2400" b="1" dirty="0">
                <a:solidFill>
                  <a:schemeClr val="tx1"/>
                </a:solidFill>
              </a:rPr>
              <a:t>örolojik muayenin </a:t>
            </a:r>
            <a:r>
              <a:rPr lang="tr-TR" sz="2400" dirty="0">
                <a:solidFill>
                  <a:schemeClr val="tx1"/>
                </a:solidFill>
              </a:rPr>
              <a:t>beyin ölümü ile uyumlu olması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213670" y="181408"/>
            <a:ext cx="2915816" cy="1386414"/>
            <a:chOff x="755576" y="3645024"/>
            <a:chExt cx="2466025" cy="2069700"/>
          </a:xfrm>
        </p:grpSpPr>
        <p:sp>
          <p:nvSpPr>
            <p:cNvPr id="9" name="Rectangle 8"/>
            <p:cNvSpPr/>
            <p:nvPr/>
          </p:nvSpPr>
          <p:spPr>
            <a:xfrm>
              <a:off x="755576" y="5301208"/>
              <a:ext cx="2448272" cy="413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A</a:t>
              </a:r>
              <a:r>
                <a:rPr lang="tr-TR" sz="1200" b="1" dirty="0">
                  <a:solidFill>
                    <a:schemeClr val="bg1"/>
                  </a:solidFill>
                </a:rPr>
                <a:t>.</a:t>
              </a:r>
              <a:r>
                <a:rPr lang="en-US" sz="1200" b="1" dirty="0">
                  <a:solidFill>
                    <a:schemeClr val="bg1"/>
                  </a:solidFill>
                </a:rPr>
                <a:t> </a:t>
              </a:r>
              <a:r>
                <a:rPr lang="en-US" sz="1200" b="1" dirty="0" err="1">
                  <a:solidFill>
                    <a:schemeClr val="bg1"/>
                  </a:solidFill>
                </a:rPr>
                <a:t>Wiertz</a:t>
              </a:r>
              <a:r>
                <a:rPr lang="en-US" sz="1200" b="1" dirty="0">
                  <a:solidFill>
                    <a:schemeClr val="bg1"/>
                  </a:solidFill>
                </a:rPr>
                <a:t>,  The Premature Burial, 1854</a:t>
              </a:r>
              <a:endParaRPr lang="tr-TR" sz="1200" b="1" dirty="0">
                <a:solidFill>
                  <a:schemeClr val="bg1"/>
                </a:solidFill>
              </a:endParaRPr>
            </a:p>
          </p:txBody>
        </p:sp>
        <p:pic>
          <p:nvPicPr>
            <p:cNvPr id="10" name="Picture 10" descr="http://ars.els-cdn.com/content/image/1-s2.0-S0079612305500268-gr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3645024"/>
              <a:ext cx="2466025" cy="167337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6"/>
          <p:cNvSpPr/>
          <p:nvPr/>
        </p:nvSpPr>
        <p:spPr>
          <a:xfrm>
            <a:off x="6467" y="1584669"/>
            <a:ext cx="9137533" cy="400110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49263">
              <a:spcBef>
                <a:spcPct val="20000"/>
              </a:spcBef>
              <a:buClr>
                <a:srgbClr val="2DA2BF"/>
              </a:buClr>
              <a:buSzPct val="75000"/>
            </a:pPr>
            <a:r>
              <a:rPr lang="tr-TR" sz="2000" b="1" dirty="0">
                <a:solidFill>
                  <a:schemeClr val="tx1"/>
                </a:solidFill>
                <a:effectLst/>
              </a:rPr>
              <a:t>Klinik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1647696405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1.bp.blogspot.com/-qhHhdMeRd0Q/TZLxTMe93dI/AAAAAAAAAYI/rFCKGMy47v0/s1600/brain+deat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9" r="2048"/>
          <a:stretch/>
        </p:blipFill>
        <p:spPr bwMode="auto">
          <a:xfrm>
            <a:off x="4572000" y="4437112"/>
            <a:ext cx="4415309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438912" y="2205944"/>
            <a:ext cx="8247888" cy="4535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chemeClr val="tx1"/>
                </a:solidFill>
              </a:rPr>
              <a:t>Nörolojik değerlendirme</a:t>
            </a:r>
          </a:p>
          <a:p>
            <a:pPr marL="261938" indent="-261938">
              <a:buClrTx/>
              <a:buSzPct val="90000"/>
              <a:buFont typeface="+mj-lt"/>
              <a:buAutoNum type="arabicPeriod"/>
            </a:pPr>
            <a:r>
              <a:rPr lang="tr-TR" sz="2400" b="1" dirty="0">
                <a:solidFill>
                  <a:schemeClr val="tx1"/>
                </a:solidFill>
              </a:rPr>
              <a:t>KOMA</a:t>
            </a:r>
          </a:p>
          <a:p>
            <a:pPr marL="261938" indent="-261938">
              <a:buClrTx/>
              <a:buSzPct val="90000"/>
              <a:buFont typeface="+mj-lt"/>
              <a:buAutoNum type="arabicPeriod"/>
            </a:pPr>
            <a:r>
              <a:rPr lang="tr-TR" sz="2400" b="1" dirty="0">
                <a:solidFill>
                  <a:schemeClr val="tx1"/>
                </a:solidFill>
              </a:rPr>
              <a:t>BEYİN SAPI REFLEKSLERİNİN YOKLUĞU</a:t>
            </a:r>
          </a:p>
          <a:p>
            <a:pPr marL="449263" lvl="1" indent="-187325">
              <a:buClr>
                <a:srgbClr val="C00000"/>
              </a:buClr>
              <a:buSzPct val="75000"/>
              <a:buFont typeface="ZDingbats" pitchFamily="2" charset="0"/>
              <a:buChar char="&lt;"/>
            </a:pPr>
            <a:r>
              <a:rPr lang="tr-TR" sz="1800" dirty="0">
                <a:solidFill>
                  <a:schemeClr val="tx1"/>
                </a:solidFill>
              </a:rPr>
              <a:t>Işık refleksi yokluğu</a:t>
            </a:r>
          </a:p>
          <a:p>
            <a:pPr marL="449263" lvl="1" indent="-187325">
              <a:buClr>
                <a:srgbClr val="C00000"/>
              </a:buClr>
              <a:buSzPct val="75000"/>
              <a:buFont typeface="ZDingbats" pitchFamily="2" charset="0"/>
              <a:buChar char="&lt;"/>
            </a:pPr>
            <a:r>
              <a:rPr lang="tr-TR" sz="1800" dirty="0">
                <a:solidFill>
                  <a:schemeClr val="tx1"/>
                </a:solidFill>
              </a:rPr>
              <a:t>Okulosefalik ve okulovestibüler refleks yokluğu</a:t>
            </a:r>
          </a:p>
          <a:p>
            <a:pPr marL="449263" lvl="1" indent="-187325">
              <a:buClr>
                <a:srgbClr val="C00000"/>
              </a:buClr>
              <a:buSzPct val="75000"/>
              <a:buFont typeface="ZDingbats" pitchFamily="2" charset="0"/>
              <a:buChar char="&lt;"/>
            </a:pPr>
            <a:r>
              <a:rPr lang="tr-TR" sz="1800" dirty="0">
                <a:solidFill>
                  <a:schemeClr val="tx1"/>
                </a:solidFill>
              </a:rPr>
              <a:t>Kornea refleksi yokluğu</a:t>
            </a:r>
          </a:p>
          <a:p>
            <a:pPr marL="449263" lvl="1" indent="-187325">
              <a:buClr>
                <a:srgbClr val="C00000"/>
              </a:buClr>
              <a:buSzPct val="75000"/>
              <a:buFont typeface="ZDingbats" pitchFamily="2" charset="0"/>
              <a:buChar char="&lt;"/>
            </a:pPr>
            <a:r>
              <a:rPr lang="tr-TR" sz="1800" dirty="0">
                <a:solidFill>
                  <a:schemeClr val="tx1"/>
                </a:solidFill>
              </a:rPr>
              <a:t>Ağrılı uyarana yanıt yokluğu</a:t>
            </a:r>
          </a:p>
          <a:p>
            <a:pPr marL="449263" lvl="1" indent="-187325">
              <a:buClr>
                <a:srgbClr val="C00000"/>
              </a:buClr>
              <a:buSzPct val="75000"/>
              <a:buFont typeface="ZDingbats" pitchFamily="2" charset="0"/>
              <a:buChar char="&lt;"/>
            </a:pPr>
            <a:r>
              <a:rPr lang="tr-TR" sz="1800" dirty="0">
                <a:solidFill>
                  <a:schemeClr val="tx1"/>
                </a:solidFill>
              </a:rPr>
              <a:t>Faringeal ve trakeal reflekslerin yokluğu</a:t>
            </a:r>
          </a:p>
          <a:p>
            <a:pPr marL="261938" indent="-261938">
              <a:buClrTx/>
              <a:buSzPct val="90000"/>
              <a:buFont typeface="+mj-lt"/>
              <a:buAutoNum type="arabicPeriod"/>
            </a:pPr>
            <a:r>
              <a:rPr lang="tr-TR" sz="2400" b="1" dirty="0">
                <a:solidFill>
                  <a:schemeClr val="tx1"/>
                </a:solidFill>
              </a:rPr>
              <a:t>APNE TESTİ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228184" y="181408"/>
            <a:ext cx="2915816" cy="1386414"/>
            <a:chOff x="755576" y="3645024"/>
            <a:chExt cx="2466025" cy="2069700"/>
          </a:xfrm>
        </p:grpSpPr>
        <p:sp>
          <p:nvSpPr>
            <p:cNvPr id="7" name="Rectangle 6"/>
            <p:cNvSpPr/>
            <p:nvPr/>
          </p:nvSpPr>
          <p:spPr>
            <a:xfrm>
              <a:off x="755576" y="5301208"/>
              <a:ext cx="2448272" cy="413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A</a:t>
              </a:r>
              <a:r>
                <a:rPr lang="tr-TR" sz="1200" b="1" dirty="0">
                  <a:solidFill>
                    <a:schemeClr val="bg1"/>
                  </a:solidFill>
                </a:rPr>
                <a:t>.</a:t>
              </a:r>
              <a:r>
                <a:rPr lang="en-US" sz="1200" b="1" dirty="0">
                  <a:solidFill>
                    <a:schemeClr val="bg1"/>
                  </a:solidFill>
                </a:rPr>
                <a:t> </a:t>
              </a:r>
              <a:r>
                <a:rPr lang="en-US" sz="1200" b="1" dirty="0" err="1">
                  <a:solidFill>
                    <a:schemeClr val="bg1"/>
                  </a:solidFill>
                </a:rPr>
                <a:t>Wiertz</a:t>
              </a:r>
              <a:r>
                <a:rPr lang="en-US" sz="1200" b="1" dirty="0">
                  <a:solidFill>
                    <a:schemeClr val="bg1"/>
                  </a:solidFill>
                </a:rPr>
                <a:t>,  The Premature Burial, 1854</a:t>
              </a:r>
              <a:endParaRPr lang="tr-TR" sz="1200" b="1" dirty="0">
                <a:solidFill>
                  <a:schemeClr val="bg1"/>
                </a:solidFill>
              </a:endParaRPr>
            </a:p>
          </p:txBody>
        </p:sp>
        <p:pic>
          <p:nvPicPr>
            <p:cNvPr id="8" name="Picture 10" descr="http://ars.els-cdn.com/content/image/1-s2.0-S0079612305500268-gr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3645024"/>
              <a:ext cx="2466025" cy="167337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/>
          <a:lstStyle/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ölümü tespiti</a:t>
            </a:r>
          </a:p>
        </p:txBody>
      </p:sp>
      <p:sp>
        <p:nvSpPr>
          <p:cNvPr id="2" name="Rectangle 1"/>
          <p:cNvSpPr/>
          <p:nvPr/>
        </p:nvSpPr>
        <p:spPr>
          <a:xfrm>
            <a:off x="6467" y="1584669"/>
            <a:ext cx="9137533" cy="400110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49263">
              <a:spcBef>
                <a:spcPct val="20000"/>
              </a:spcBef>
              <a:buClr>
                <a:srgbClr val="2DA2BF"/>
              </a:buClr>
              <a:buSzPct val="75000"/>
            </a:pPr>
            <a:r>
              <a:rPr lang="tr-TR" sz="2000" b="1" dirty="0">
                <a:solidFill>
                  <a:schemeClr val="tx1"/>
                </a:solidFill>
                <a:effectLst/>
              </a:rPr>
              <a:t>Klinik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3000299697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b="1" dirty="0">
                <a:solidFill>
                  <a:schemeClr val="tx1"/>
                </a:solidFill>
              </a:rPr>
              <a:t>Noksiyus uyarıya tam yanıtsızlık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/>
          <a:lstStyle/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KOMA</a:t>
            </a:r>
          </a:p>
        </p:txBody>
      </p:sp>
      <p:sp>
        <p:nvSpPr>
          <p:cNvPr id="2" name="Rectangle 1"/>
          <p:cNvSpPr/>
          <p:nvPr/>
        </p:nvSpPr>
        <p:spPr>
          <a:xfrm>
            <a:off x="597416" y="2221802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3050" lvl="2" indent="-273050">
              <a:buClr>
                <a:srgbClr val="0066FF"/>
              </a:buClr>
              <a:defRPr/>
            </a:pPr>
            <a:r>
              <a:rPr lang="tr-TR" sz="2800" dirty="0"/>
              <a:t>Tırnak yatağı</a:t>
            </a:r>
          </a:p>
          <a:p>
            <a:pPr marL="273050" lvl="2" indent="-273050">
              <a:buClr>
                <a:srgbClr val="0066FF"/>
              </a:buClr>
              <a:defRPr/>
            </a:pPr>
            <a:r>
              <a:rPr lang="en-US" sz="2800" dirty="0"/>
              <a:t>Ste</a:t>
            </a:r>
            <a:r>
              <a:rPr lang="tr-TR" sz="2800" dirty="0"/>
              <a:t>rnal çentik</a:t>
            </a:r>
            <a:endParaRPr lang="en-US" sz="2800" dirty="0"/>
          </a:p>
          <a:p>
            <a:pPr marL="273050" lvl="2" indent="-273050">
              <a:buClr>
                <a:srgbClr val="0066FF"/>
              </a:buClr>
              <a:defRPr/>
            </a:pPr>
            <a:r>
              <a:rPr lang="en-US" sz="2800" dirty="0"/>
              <a:t>Supra-Orbital </a:t>
            </a:r>
            <a:r>
              <a:rPr lang="tr-TR" sz="2800" dirty="0"/>
              <a:t>çentik</a:t>
            </a:r>
            <a:endParaRPr lang="tr-TR" dirty="0"/>
          </a:p>
        </p:txBody>
      </p:sp>
      <p:pic>
        <p:nvPicPr>
          <p:cNvPr id="5" name="Picture 4" descr="http://www.cartoonstock.com/newscartoons/cartoonists/mba/lowres/mban1189l.jpg">
            <a:extLst>
              <a:ext uri="{FF2B5EF4-FFF2-40B4-BE49-F238E27FC236}">
                <a16:creationId xmlns:a16="http://schemas.microsoft.com/office/drawing/2014/main" id="{E0E4376D-1848-CA4E-AC86-BB4683ADE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9" r="5415"/>
          <a:stretch/>
        </p:blipFill>
        <p:spPr bwMode="auto">
          <a:xfrm>
            <a:off x="5004048" y="2692645"/>
            <a:ext cx="3567246" cy="38335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788255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images2.wikia.nocookie.net/__cb20070806083726/psychology/images/a/a3/Eye_dilat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494" y="2087859"/>
            <a:ext cx="3982067" cy="227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15"/>
          <p:cNvSpPr/>
          <p:nvPr/>
        </p:nvSpPr>
        <p:spPr>
          <a:xfrm>
            <a:off x="3081459" y="1916832"/>
            <a:ext cx="5904656" cy="72008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sapı refleksleri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71800" y="5085184"/>
            <a:ext cx="5928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Işık refleksi </a:t>
            </a:r>
            <a:r>
              <a:rPr lang="en-US" b="1" dirty="0"/>
              <a:t> </a:t>
            </a:r>
            <a:r>
              <a:rPr lang="tr-TR" b="1" dirty="0"/>
              <a:t>parlak ışığa </a:t>
            </a:r>
            <a:r>
              <a:rPr lang="en-US" b="1" dirty="0">
                <a:hlinkClick r:id="rId3" action="ppaction://hlinkfile" tooltip="Pupil"/>
              </a:rPr>
              <a:t>pupil</a:t>
            </a:r>
            <a:r>
              <a:rPr lang="tr-TR" b="1" dirty="0"/>
              <a:t>  cevabını test etmektedir.</a:t>
            </a:r>
          </a:p>
        </p:txBody>
      </p:sp>
      <p:pic>
        <p:nvPicPr>
          <p:cNvPr id="3082" name="Picture 10" descr="http://www.wickedlasers.com/image/cache/data/torch1-600x4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25912" y="4010343"/>
            <a:ext cx="1635988" cy="122699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125" y="214994"/>
            <a:ext cx="1885950" cy="1047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Diagram 23"/>
          <p:cNvGraphicFramePr/>
          <p:nvPr>
            <p:extLst>
              <p:ext uri="{D42A27DB-BD31-4B8C-83A1-F6EECF244321}">
                <p14:modId xmlns:p14="http://schemas.microsoft.com/office/powerpoint/2010/main" val="2095655169"/>
              </p:ext>
            </p:extLst>
          </p:nvPr>
        </p:nvGraphicFramePr>
        <p:xfrm>
          <a:off x="107504" y="1628799"/>
          <a:ext cx="3483294" cy="3384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275856" y="5373216"/>
            <a:ext cx="497720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ü"/>
            </a:pPr>
            <a:r>
              <a:rPr lang="tr-TR" sz="1600"/>
              <a:t>2. ve 3. kafa çiftleri</a:t>
            </a:r>
          </a:p>
          <a:p>
            <a:pPr marL="342900" indent="-342900" algn="just">
              <a:buFont typeface="Wingdings" charset="2"/>
              <a:buChar char="ü"/>
            </a:pPr>
            <a:r>
              <a:rPr lang="tr-TR" sz="1600"/>
              <a:t>Parlak ışığa yanıtsız, fiks, dilate ( 4-9 mm )</a:t>
            </a:r>
          </a:p>
          <a:p>
            <a:pPr marL="342900" indent="-342900" algn="just">
              <a:buFont typeface="Wingdings" charset="2"/>
              <a:buChar char="ü"/>
            </a:pPr>
            <a:r>
              <a:rPr lang="tr-TR" sz="1600"/>
              <a:t>Yanlış değerlendirme</a:t>
            </a:r>
          </a:p>
          <a:p>
            <a:pPr marL="1171575" lvl="2" indent="-257175">
              <a:buFont typeface="Arial"/>
              <a:buChar char="•"/>
            </a:pPr>
            <a:r>
              <a:rPr lang="tr-TR" sz="1200"/>
              <a:t>İlaç zehirlenmesi (narkotikler)</a:t>
            </a:r>
          </a:p>
          <a:p>
            <a:pPr marL="1171575" lvl="2" indent="-257175">
              <a:buFont typeface="Arial"/>
              <a:buChar char="•"/>
            </a:pPr>
            <a:r>
              <a:rPr lang="tr-TR" sz="1200"/>
              <a:t>CPR sonrası (adrenalin - atropin)</a:t>
            </a:r>
          </a:p>
          <a:p>
            <a:pPr marL="1171575" lvl="2" indent="-257175">
              <a:buFont typeface="Arial"/>
              <a:buChar char="•"/>
            </a:pPr>
            <a:r>
              <a:rPr lang="tr-TR" sz="1200"/>
              <a:t>Ağır yüz yaralanmaları</a:t>
            </a:r>
            <a:endParaRPr lang="tr-TR" sz="1600"/>
          </a:p>
        </p:txBody>
      </p:sp>
      <p:pic>
        <p:nvPicPr>
          <p:cNvPr id="11" name="Picture 3" descr="tara0002">
            <a:extLst>
              <a:ext uri="{FF2B5EF4-FFF2-40B4-BE49-F238E27FC236}">
                <a16:creationId xmlns:a16="http://schemas.microsoft.com/office/drawing/2014/main" id="{41C116AD-87C4-BC46-B19A-5ED9903AC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2806" r="5440" b="11459"/>
          <a:stretch>
            <a:fillRect/>
          </a:stretch>
        </p:blipFill>
        <p:spPr bwMode="auto">
          <a:xfrm>
            <a:off x="1008927" y="5157674"/>
            <a:ext cx="1714802" cy="1425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847702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81459" y="2348880"/>
            <a:ext cx="5904656" cy="7200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sapı refleksleri</a:t>
            </a:r>
          </a:p>
        </p:txBody>
      </p:sp>
      <p:pic>
        <p:nvPicPr>
          <p:cNvPr id="12" name="Picture 7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3" t="4129" r="4210" b="83621"/>
          <a:stretch/>
        </p:blipFill>
        <p:spPr bwMode="auto">
          <a:xfrm>
            <a:off x="6084168" y="5301344"/>
            <a:ext cx="2448000" cy="6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4" t="63611" r="4128" b="24812"/>
          <a:stretch/>
        </p:blipFill>
        <p:spPr bwMode="auto">
          <a:xfrm>
            <a:off x="6084168" y="5985352"/>
            <a:ext cx="2448000" cy="6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" name="Diagram 24"/>
          <p:cNvGraphicFramePr/>
          <p:nvPr>
            <p:extLst>
              <p:ext uri="{D42A27DB-BD31-4B8C-83A1-F6EECF244321}">
                <p14:modId xmlns:p14="http://schemas.microsoft.com/office/powerpoint/2010/main" val="2281196205"/>
              </p:ext>
            </p:extLst>
          </p:nvPr>
        </p:nvGraphicFramePr>
        <p:xfrm>
          <a:off x="107504" y="1628799"/>
          <a:ext cx="3483294" cy="3384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6084168" y="2492896"/>
            <a:ext cx="2448271" cy="1872208"/>
            <a:chOff x="5753490" y="2564904"/>
            <a:chExt cx="2778949" cy="1800200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3490" y="2564904"/>
              <a:ext cx="2778949" cy="18002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ounded Rectangle 1"/>
            <p:cNvSpPr/>
            <p:nvPr/>
          </p:nvSpPr>
          <p:spPr>
            <a:xfrm>
              <a:off x="6543512" y="2619496"/>
              <a:ext cx="360040" cy="234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tr-TR" sz="1100" dirty="0">
                  <a:solidFill>
                    <a:schemeClr val="accent3">
                      <a:lumMod val="75000"/>
                    </a:schemeClr>
                  </a:solidFill>
                </a:rPr>
                <a:t>50cc</a:t>
              </a:r>
            </a:p>
          </p:txBody>
        </p:sp>
      </p:grp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292080" y="1916832"/>
            <a:ext cx="324035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rgbClr val="000000"/>
                </a:solidFill>
              </a:rPr>
              <a:t>3, 6 ve 8.</a:t>
            </a:r>
            <a:r>
              <a:rPr lang="tr-TR" sz="1400" b="1" dirty="0">
                <a:solidFill>
                  <a:srgbClr val="000000"/>
                </a:solidFill>
              </a:rPr>
              <a:t> </a:t>
            </a:r>
            <a:r>
              <a:rPr lang="tr-TR" sz="1400" b="1" dirty="0" err="1">
                <a:solidFill>
                  <a:srgbClr val="000000"/>
                </a:solidFill>
              </a:rPr>
              <a:t>kraniyal</a:t>
            </a:r>
            <a:r>
              <a:rPr lang="es-ES" sz="1400" b="1" dirty="0">
                <a:solidFill>
                  <a:srgbClr val="000000"/>
                </a:solidFill>
              </a:rPr>
              <a:t> </a:t>
            </a:r>
            <a:r>
              <a:rPr lang="es-ES" sz="1400" b="1" dirty="0" err="1">
                <a:solidFill>
                  <a:srgbClr val="000000"/>
                </a:solidFill>
              </a:rPr>
              <a:t>sinir</a:t>
            </a:r>
            <a:r>
              <a:rPr lang="tr-TR" sz="1400" b="1" dirty="0" err="1">
                <a:solidFill>
                  <a:srgbClr val="000000"/>
                </a:solidFill>
              </a:rPr>
              <a:t>ler</a:t>
            </a:r>
            <a:r>
              <a:rPr lang="es-ES" sz="1400" b="1" dirty="0">
                <a:solidFill>
                  <a:srgbClr val="000000"/>
                </a:solidFill>
              </a:rPr>
              <a:t> </a:t>
            </a:r>
            <a:r>
              <a:rPr lang="es-ES" sz="1400" b="1" dirty="0" err="1">
                <a:solidFill>
                  <a:srgbClr val="000000"/>
                </a:solidFill>
              </a:rPr>
              <a:t>değerlendirilir</a:t>
            </a:r>
            <a:r>
              <a:rPr lang="tr-TR" sz="1400" b="1" dirty="0">
                <a:solidFill>
                  <a:srgbClr val="000000"/>
                </a:solidFill>
              </a:rPr>
              <a:t>.</a:t>
            </a:r>
            <a:endParaRPr lang="es-ES" sz="1400" b="1" dirty="0">
              <a:solidFill>
                <a:srgbClr val="000000"/>
              </a:solidFill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6012160" y="4365104"/>
            <a:ext cx="24482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tr-TR" sz="1400" b="1">
                <a:solidFill>
                  <a:srgbClr val="000000"/>
                </a:solidFill>
              </a:rPr>
              <a:t>Buzlu su sonrası 1 dk beklenir, diğer kulak için 5 dk. beklenir.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5301208"/>
            <a:ext cx="5952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/>
              <a:t>NORMAL: Gözler, yıkanan tarafa doğru deviye olur.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43608" y="5949280"/>
            <a:ext cx="6626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/>
              <a:t>BEYİN ÖLÜMÜ (+): Gözler, orbitada hareketsiz kalır.</a:t>
            </a:r>
          </a:p>
        </p:txBody>
      </p:sp>
      <p:pic>
        <p:nvPicPr>
          <p:cNvPr id="15" name="Picture 3" descr="C:\Documents and Settings\Administrator\Belgelerim\Taramalarım\2005-02 (Şub)\tara0003.jpg">
            <a:extLst>
              <a:ext uri="{FF2B5EF4-FFF2-40B4-BE49-F238E27FC236}">
                <a16:creationId xmlns:a16="http://schemas.microsoft.com/office/drawing/2014/main" id="{EFD5D3FF-E010-EA4B-AE03-4970CDFA7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877" y="1818161"/>
            <a:ext cx="1450187" cy="1205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455336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081459" y="2996952"/>
            <a:ext cx="5904656" cy="7200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23188784"/>
              </p:ext>
            </p:extLst>
          </p:nvPr>
        </p:nvGraphicFramePr>
        <p:xfrm>
          <a:off x="107504" y="1628799"/>
          <a:ext cx="3483294" cy="3384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30605"/>
            <a:ext cx="3145738" cy="1354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095019"/>
            <a:ext cx="3145738" cy="1335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sapı refleksleri</a:t>
            </a:r>
          </a:p>
        </p:txBody>
      </p:sp>
      <p:sp>
        <p:nvSpPr>
          <p:cNvPr id="2" name="Rectangle 1"/>
          <p:cNvSpPr/>
          <p:nvPr/>
        </p:nvSpPr>
        <p:spPr>
          <a:xfrm>
            <a:off x="5364088" y="4509120"/>
            <a:ext cx="324036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/>
              <a:t>Gözler, baş hareketinin tersi yönünde hareket eder.</a:t>
            </a:r>
          </a:p>
        </p:txBody>
      </p:sp>
      <p:sp>
        <p:nvSpPr>
          <p:cNvPr id="3" name="Rectangle 2"/>
          <p:cNvSpPr/>
          <p:nvPr/>
        </p:nvSpPr>
        <p:spPr>
          <a:xfrm>
            <a:off x="5436096" y="6442973"/>
            <a:ext cx="2901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b="1"/>
              <a:t>Gözler, orbitada hareketsiz kalır</a:t>
            </a:r>
            <a:endParaRPr lang="en-US" sz="1600"/>
          </a:p>
        </p:txBody>
      </p:sp>
      <p:sp>
        <p:nvSpPr>
          <p:cNvPr id="4" name="Rectangle 3"/>
          <p:cNvSpPr/>
          <p:nvPr/>
        </p:nvSpPr>
        <p:spPr>
          <a:xfrm>
            <a:off x="4446240" y="2564904"/>
            <a:ext cx="41582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tr-TR" sz="1600" b="1">
                <a:solidFill>
                  <a:srgbClr val="000000"/>
                </a:solidFill>
              </a:rPr>
              <a:t>Servikal travmada yapılmaz (2238 nolu kanun) </a:t>
            </a:r>
          </a:p>
        </p:txBody>
      </p:sp>
    </p:spTree>
    <p:extLst>
      <p:ext uri="{BB962C8B-B14F-4D97-AF65-F5344CB8AC3E}">
        <p14:creationId xmlns:p14="http://schemas.microsoft.com/office/powerpoint/2010/main" val="2808325430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081459" y="3573016"/>
            <a:ext cx="5904656" cy="7200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82491653"/>
              </p:ext>
            </p:extLst>
          </p:nvPr>
        </p:nvGraphicFramePr>
        <p:xfrm>
          <a:off x="107504" y="1628799"/>
          <a:ext cx="3483294" cy="3384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sapı refleksleri</a:t>
            </a:r>
          </a:p>
        </p:txBody>
      </p:sp>
      <p:pic>
        <p:nvPicPr>
          <p:cNvPr id="9" name="Picture 17" descr="http://t1.gstatic.com/images?q=tbn:ANd9GcRU-bGfz3kenpXg3FEJFX1ReQPUBWiQ0UarBgVItPvW39AEjDK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340" y="3741389"/>
            <a:ext cx="2466975" cy="18478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Documents and Settings\Administrator\Belgelerim\Taramalarım\2005-02 (Şub)\tara0004.jpg">
            <a:extLst>
              <a:ext uri="{FF2B5EF4-FFF2-40B4-BE49-F238E27FC236}">
                <a16:creationId xmlns:a16="http://schemas.microsoft.com/office/drawing/2014/main" id="{3B8AB1B0-22BC-6D4E-873A-6FE9F36B1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36912"/>
            <a:ext cx="1890664" cy="347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6">
            <a:extLst>
              <a:ext uri="{FF2B5EF4-FFF2-40B4-BE49-F238E27FC236}">
                <a16:creationId xmlns:a16="http://schemas.microsoft.com/office/drawing/2014/main" id="{269A94FB-1037-B24A-BDE6-4D8868E31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1916832"/>
            <a:ext cx="324035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rgbClr val="000000"/>
                </a:solidFill>
              </a:rPr>
              <a:t>5. ve 7.</a:t>
            </a:r>
            <a:r>
              <a:rPr lang="tr-TR" sz="1400" b="1" dirty="0">
                <a:solidFill>
                  <a:srgbClr val="000000"/>
                </a:solidFill>
              </a:rPr>
              <a:t> </a:t>
            </a:r>
            <a:r>
              <a:rPr lang="tr-TR" sz="1400" b="1" dirty="0" err="1">
                <a:solidFill>
                  <a:srgbClr val="000000"/>
                </a:solidFill>
              </a:rPr>
              <a:t>kraniyal</a:t>
            </a:r>
            <a:r>
              <a:rPr lang="es-ES" sz="1400" b="1" dirty="0">
                <a:solidFill>
                  <a:srgbClr val="000000"/>
                </a:solidFill>
              </a:rPr>
              <a:t> </a:t>
            </a:r>
            <a:r>
              <a:rPr lang="es-ES" sz="1400" b="1" dirty="0" err="1">
                <a:solidFill>
                  <a:srgbClr val="000000"/>
                </a:solidFill>
              </a:rPr>
              <a:t>sinir</a:t>
            </a:r>
            <a:r>
              <a:rPr lang="tr-TR" sz="1400" b="1" dirty="0" err="1">
                <a:solidFill>
                  <a:srgbClr val="000000"/>
                </a:solidFill>
              </a:rPr>
              <a:t>ler</a:t>
            </a:r>
            <a:r>
              <a:rPr lang="es-ES" sz="1400" b="1" dirty="0">
                <a:solidFill>
                  <a:srgbClr val="000000"/>
                </a:solidFill>
              </a:rPr>
              <a:t> </a:t>
            </a:r>
            <a:r>
              <a:rPr lang="es-ES" sz="1400" b="1" dirty="0" err="1">
                <a:solidFill>
                  <a:srgbClr val="000000"/>
                </a:solidFill>
              </a:rPr>
              <a:t>değerlendirilir</a:t>
            </a:r>
            <a:r>
              <a:rPr lang="tr-TR" sz="1400" b="1" dirty="0">
                <a:solidFill>
                  <a:srgbClr val="000000"/>
                </a:solidFill>
              </a:rPr>
              <a:t>.</a:t>
            </a:r>
            <a:endParaRPr lang="es-E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762055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081459" y="4149080"/>
            <a:ext cx="5904656" cy="7200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18519239"/>
              </p:ext>
            </p:extLst>
          </p:nvPr>
        </p:nvGraphicFramePr>
        <p:xfrm>
          <a:off x="107504" y="1628799"/>
          <a:ext cx="3483294" cy="3384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6" name="Picture 6" descr="http://classconnection.s3.amazonaws.com/470/flashcards/555470/png/screen_shot_2011-10-02_at_1.20.27_pm131757600596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456" y="147693"/>
            <a:ext cx="3649544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what-when-how.com/wp-content/uploads/2012/04/tmp2628_thumb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" t="2960" r="4187" b="54653"/>
          <a:stretch/>
        </p:blipFill>
        <p:spPr bwMode="auto">
          <a:xfrm>
            <a:off x="5827803" y="2204864"/>
            <a:ext cx="2700000" cy="17668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what-when-how.com/wp-content/uploads/2012/04/tmp2628_thumb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52798" r="4422" b="5709"/>
          <a:stretch/>
        </p:blipFill>
        <p:spPr bwMode="auto">
          <a:xfrm>
            <a:off x="5832440" y="4403333"/>
            <a:ext cx="2700000" cy="1761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sapı refleksleri</a:t>
            </a:r>
          </a:p>
        </p:txBody>
      </p:sp>
      <p:pic>
        <p:nvPicPr>
          <p:cNvPr id="5122" name="Picture 2" descr="http://www.hksccm.org/images/stories/UsefulResources/Miscellaneous/BrainDeath/pain4%20desktop%20resolutio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648" y="2996952"/>
            <a:ext cx="1512000" cy="10285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hksccm.org/images/stories/UsefulResources/Miscellaneous/BrainDeath/pain3%20desktop%20resolution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817" y="4318267"/>
            <a:ext cx="1512000" cy="8739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84478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081459" y="4684200"/>
            <a:ext cx="5904656" cy="72008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43233993"/>
              </p:ext>
            </p:extLst>
          </p:nvPr>
        </p:nvGraphicFramePr>
        <p:xfrm>
          <a:off x="107504" y="1628799"/>
          <a:ext cx="3483294" cy="3384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sapı refleksleri</a:t>
            </a:r>
          </a:p>
        </p:txBody>
      </p:sp>
      <p:pic>
        <p:nvPicPr>
          <p:cNvPr id="1026" name="Picture 2" descr="http://www.hksccm.org/images/stories/UsefulResources/Miscellaneous/BrainDeath/gag1%20desktop%20resoluti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560" y="2645506"/>
            <a:ext cx="2755049" cy="19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g2 desktop resolu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609" y="4833598"/>
            <a:ext cx="2772000" cy="1835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6">
            <a:extLst>
              <a:ext uri="{FF2B5EF4-FFF2-40B4-BE49-F238E27FC236}">
                <a16:creationId xmlns:a16="http://schemas.microsoft.com/office/drawing/2014/main" id="{E252F9B2-BDC0-524C-83BC-C4B14A0C6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1916832"/>
            <a:ext cx="324035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rgbClr val="000000"/>
                </a:solidFill>
              </a:rPr>
              <a:t>9. ve 10.</a:t>
            </a:r>
            <a:r>
              <a:rPr lang="tr-TR" sz="1400" b="1" dirty="0">
                <a:solidFill>
                  <a:srgbClr val="000000"/>
                </a:solidFill>
              </a:rPr>
              <a:t> </a:t>
            </a:r>
            <a:r>
              <a:rPr lang="tr-TR" sz="1400" b="1" dirty="0" err="1">
                <a:solidFill>
                  <a:srgbClr val="000000"/>
                </a:solidFill>
              </a:rPr>
              <a:t>kraniyal</a:t>
            </a:r>
            <a:r>
              <a:rPr lang="es-ES" sz="1400" b="1" dirty="0">
                <a:solidFill>
                  <a:srgbClr val="000000"/>
                </a:solidFill>
              </a:rPr>
              <a:t> </a:t>
            </a:r>
            <a:r>
              <a:rPr lang="es-ES" sz="1400" b="1" dirty="0" err="1">
                <a:solidFill>
                  <a:srgbClr val="000000"/>
                </a:solidFill>
              </a:rPr>
              <a:t>sinir</a:t>
            </a:r>
            <a:r>
              <a:rPr lang="tr-TR" sz="1400" b="1" dirty="0" err="1">
                <a:solidFill>
                  <a:srgbClr val="000000"/>
                </a:solidFill>
              </a:rPr>
              <a:t>ler</a:t>
            </a:r>
            <a:r>
              <a:rPr lang="es-ES" sz="1400" b="1" dirty="0">
                <a:solidFill>
                  <a:srgbClr val="000000"/>
                </a:solidFill>
              </a:rPr>
              <a:t> </a:t>
            </a:r>
            <a:r>
              <a:rPr lang="es-ES" sz="1400" b="1" dirty="0" err="1">
                <a:solidFill>
                  <a:srgbClr val="000000"/>
                </a:solidFill>
              </a:rPr>
              <a:t>değerlendirilir</a:t>
            </a:r>
            <a:r>
              <a:rPr lang="tr-TR" sz="1400" b="1" dirty="0">
                <a:solidFill>
                  <a:srgbClr val="000000"/>
                </a:solidFill>
              </a:rPr>
              <a:t>.</a:t>
            </a:r>
            <a:endParaRPr lang="es-ES" sz="1400" b="1" dirty="0">
              <a:solidFill>
                <a:srgbClr val="000000"/>
              </a:solidFill>
            </a:endParaRPr>
          </a:p>
        </p:txBody>
      </p:sp>
      <p:pic>
        <p:nvPicPr>
          <p:cNvPr id="10" name="Picture 3" descr="C:\Documents and Settings\Administrator\Belgelerim\Taramalarım\2005-02 (Şub)\tara0005.jpg">
            <a:extLst>
              <a:ext uri="{FF2B5EF4-FFF2-40B4-BE49-F238E27FC236}">
                <a16:creationId xmlns:a16="http://schemas.microsoft.com/office/drawing/2014/main" id="{306E3822-5DAE-884B-A036-5AD0FBE45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1"/>
          <a:stretch>
            <a:fillRect/>
          </a:stretch>
        </p:blipFill>
        <p:spPr bwMode="auto">
          <a:xfrm>
            <a:off x="3923928" y="4055318"/>
            <a:ext cx="1477518" cy="1257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110651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5657088" cy="2141976"/>
          </a:xfrm>
        </p:spPr>
        <p:txBody>
          <a:bodyPr>
            <a:normAutofit/>
          </a:bodyPr>
          <a:lstStyle/>
          <a:p>
            <a:pPr marL="355600" lvl="1" indent="-355600">
              <a:buFont typeface="Wingdings" charset="2"/>
              <a:buChar char="§"/>
            </a:pPr>
            <a:r>
              <a:rPr lang="tr-TR" sz="2400" dirty="0">
                <a:solidFill>
                  <a:schemeClr val="tx1"/>
                </a:solidFill>
              </a:rPr>
              <a:t>Santral vücut ısısı &gt; 36 °C  </a:t>
            </a:r>
          </a:p>
          <a:p>
            <a:pPr marL="355600" lvl="1" indent="-355600">
              <a:buFont typeface="Wingdings" charset="2"/>
              <a:buChar char="§"/>
            </a:pPr>
            <a:r>
              <a:rPr lang="tr-TR" sz="2400" dirty="0">
                <a:solidFill>
                  <a:schemeClr val="tx1"/>
                </a:solidFill>
              </a:rPr>
              <a:t>Sistolik kan basıncı &gt; 90-100 mmHg  </a:t>
            </a:r>
          </a:p>
          <a:p>
            <a:pPr marL="355600" lvl="1" indent="-355600">
              <a:buFont typeface="Wingdings" charset="2"/>
              <a:buChar char="§"/>
            </a:pPr>
            <a:r>
              <a:rPr lang="tr-TR" sz="2400" dirty="0">
                <a:solidFill>
                  <a:schemeClr val="tx1"/>
                </a:solidFill>
              </a:rPr>
              <a:t>Hipovolemi olmamalı</a:t>
            </a:r>
          </a:p>
          <a:p>
            <a:pPr marL="355600" lvl="1" indent="-355600">
              <a:buFont typeface="Wingdings" charset="2"/>
              <a:buChar char="§"/>
            </a:pPr>
            <a:r>
              <a:rPr lang="tr-TR" sz="2400" dirty="0">
                <a:solidFill>
                  <a:schemeClr val="tx1"/>
                </a:solidFill>
              </a:rPr>
              <a:t>Normal PaCO₂ ve PaO₂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lvl="1">
              <a:buClr>
                <a:schemeClr val="accent1"/>
              </a:buClr>
              <a:buSzPct val="75000"/>
            </a:pPr>
            <a:r>
              <a:rPr lang="tr-TR" sz="3200" b="1" dirty="0">
                <a:solidFill>
                  <a:schemeClr val="tx1"/>
                </a:solidFill>
              </a:rPr>
              <a:t>Ön Koşullar</a:t>
            </a: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APNE TESTİ</a:t>
            </a:r>
          </a:p>
        </p:txBody>
      </p:sp>
      <p:sp>
        <p:nvSpPr>
          <p:cNvPr id="7" name="AutoShape 1"/>
          <p:cNvSpPr>
            <a:spLocks noChangeArrowheads="1"/>
          </p:cNvSpPr>
          <p:nvPr/>
        </p:nvSpPr>
        <p:spPr bwMode="auto">
          <a:xfrm>
            <a:off x="1475814" y="5273912"/>
            <a:ext cx="2950902" cy="45097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fontAlgn="base"/>
            <a:r>
              <a:rPr lang="tr-TR" sz="1600" b="1" dirty="0">
                <a:cs typeface="Arial" pitchFamily="34" charset="0"/>
              </a:rPr>
              <a:t>Hipoventilasyon; SS 10-12/dak</a:t>
            </a:r>
            <a:endParaRPr lang="en-CA" sz="1600" b="1" baseline="-25000" dirty="0"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0" y="4077072"/>
            <a:ext cx="3168352" cy="256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ct val="20000"/>
              </a:spcBef>
              <a:buClr>
                <a:srgbClr val="FF0000"/>
              </a:buClr>
            </a:pPr>
            <a:r>
              <a:rPr lang="tr-TR" sz="2000" b="1" dirty="0">
                <a:solidFill>
                  <a:prstClr val="black"/>
                </a:solidFill>
              </a:rPr>
              <a:t>Apne testine başlarken</a:t>
            </a:r>
          </a:p>
          <a:p>
            <a:pPr marL="531813" lvl="2" indent="-258763">
              <a:lnSpc>
                <a:spcPct val="200000"/>
              </a:lnSpc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R"/>
            </a:pPr>
            <a:r>
              <a:rPr lang="tr-TR" dirty="0">
                <a:solidFill>
                  <a:prstClr val="black"/>
                </a:solidFill>
              </a:rPr>
              <a:t>PaO₂ &gt; 200 mmHg</a:t>
            </a:r>
          </a:p>
          <a:p>
            <a:pPr marL="531813" lvl="2" indent="-258763">
              <a:lnSpc>
                <a:spcPct val="200000"/>
              </a:lnSpc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R"/>
            </a:pPr>
            <a:r>
              <a:rPr lang="tr-TR" dirty="0">
                <a:solidFill>
                  <a:prstClr val="black"/>
                </a:solidFill>
              </a:rPr>
              <a:t>PaCO₂ &gt; 40 mmHg  </a:t>
            </a:r>
          </a:p>
          <a:p>
            <a:pPr marL="531813" lvl="2" indent="-258763">
              <a:lnSpc>
                <a:spcPct val="200000"/>
              </a:lnSpc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R"/>
            </a:pPr>
            <a:r>
              <a:rPr lang="tr-TR" dirty="0">
                <a:solidFill>
                  <a:prstClr val="black"/>
                </a:solidFill>
              </a:rPr>
              <a:t>SKB &gt; 90-100 mmHg</a:t>
            </a:r>
          </a:p>
          <a:p>
            <a:pPr marL="0" lvl="2">
              <a:spcBef>
                <a:spcPct val="20000"/>
              </a:spcBef>
              <a:buClr>
                <a:srgbClr val="FF0000"/>
              </a:buClr>
            </a:pPr>
            <a:r>
              <a:rPr lang="tr-TR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8" name="AutoShape 1"/>
          <p:cNvSpPr>
            <a:spLocks noChangeArrowheads="1"/>
          </p:cNvSpPr>
          <p:nvPr/>
        </p:nvSpPr>
        <p:spPr bwMode="auto">
          <a:xfrm>
            <a:off x="1458273" y="4562202"/>
            <a:ext cx="2950902" cy="45097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fontAlgn="base"/>
            <a:r>
              <a:rPr lang="tr-TR" sz="1600" b="1" dirty="0">
                <a:cs typeface="Arial" pitchFamily="34" charset="0"/>
              </a:rPr>
              <a:t>Preoksijenasyon; 10 dk, %100 O</a:t>
            </a:r>
            <a:r>
              <a:rPr lang="tr-TR" sz="1600" b="1" baseline="-25000" dirty="0">
                <a:cs typeface="Arial" pitchFamily="34" charset="0"/>
              </a:rPr>
              <a:t>2</a:t>
            </a:r>
            <a:endParaRPr lang="en-CA" sz="1600" b="1" baseline="-25000" dirty="0">
              <a:cs typeface="Arial" pitchFamily="34" charset="0"/>
            </a:endParaRPr>
          </a:p>
        </p:txBody>
      </p:sp>
      <p:sp>
        <p:nvSpPr>
          <p:cNvPr id="9" name="AutoShape 1"/>
          <p:cNvSpPr>
            <a:spLocks noChangeArrowheads="1"/>
          </p:cNvSpPr>
          <p:nvPr/>
        </p:nvSpPr>
        <p:spPr bwMode="auto">
          <a:xfrm>
            <a:off x="1477082" y="5930354"/>
            <a:ext cx="2950902" cy="45097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fontAlgn="base"/>
            <a:r>
              <a:rPr lang="tr-TR" sz="1600" b="1" dirty="0">
                <a:cs typeface="Arial" pitchFamily="34" charset="0"/>
              </a:rPr>
              <a:t>Vazopressor tedavi</a:t>
            </a:r>
            <a:endParaRPr lang="en-CA" sz="1600" b="1" baseline="-250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1086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/>
          <p:cNvSpPr/>
          <p:nvPr/>
        </p:nvSpPr>
        <p:spPr>
          <a:xfrm>
            <a:off x="0" y="0"/>
            <a:ext cx="9144000" cy="1631434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AutoShape 1"/>
          <p:cNvSpPr>
            <a:spLocks noChangeArrowheads="1"/>
          </p:cNvSpPr>
          <p:nvPr/>
        </p:nvSpPr>
        <p:spPr bwMode="auto">
          <a:xfrm>
            <a:off x="212150" y="332656"/>
            <a:ext cx="2520000" cy="504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/>
            <a:r>
              <a:rPr lang="tr-TR" sz="1600" b="1" dirty="0">
                <a:cs typeface="Arial" pitchFamily="34" charset="0"/>
              </a:rPr>
              <a:t>Mekanik ventilatörden ayır </a:t>
            </a:r>
            <a:endParaRPr lang="en-CA" sz="1600" b="1" dirty="0"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512" y="1343402"/>
            <a:ext cx="2592288" cy="5040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>
              <a:buClr>
                <a:srgbClr val="002060"/>
              </a:buClr>
            </a:pPr>
            <a:r>
              <a:rPr lang="tr-TR" b="1" dirty="0">
                <a:solidFill>
                  <a:srgbClr val="000000"/>
                </a:solidFill>
              </a:rPr>
              <a:t>Karina; %100 O</a:t>
            </a:r>
            <a:r>
              <a:rPr lang="tr-TR" b="1" baseline="-25000" dirty="0">
                <a:solidFill>
                  <a:srgbClr val="000000"/>
                </a:solidFill>
              </a:rPr>
              <a:t>2</a:t>
            </a:r>
            <a:r>
              <a:rPr lang="tr-TR" b="1" dirty="0">
                <a:solidFill>
                  <a:srgbClr val="000000"/>
                </a:solidFill>
              </a:rPr>
              <a:t>, 6 L/dak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1" name="AutoShape 1"/>
          <p:cNvSpPr>
            <a:spLocks noChangeArrowheads="1"/>
          </p:cNvSpPr>
          <p:nvPr/>
        </p:nvSpPr>
        <p:spPr bwMode="auto">
          <a:xfrm>
            <a:off x="4211960" y="1340768"/>
            <a:ext cx="2808312" cy="504000"/>
          </a:xfrm>
          <a:prstGeom prst="roundRect">
            <a:avLst>
              <a:gd name="adj" fmla="val 16667"/>
            </a:avLst>
          </a:prstGeom>
          <a:solidFill>
            <a:srgbClr val="A9C7FD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/>
            <a:r>
              <a:rPr lang="tr-TR" sz="1600" b="1" dirty="0">
                <a:cs typeface="Arial" pitchFamily="34" charset="0"/>
              </a:rPr>
              <a:t>Solunum hareketi gözle (8 dak)</a:t>
            </a:r>
            <a:endParaRPr lang="en-CA" sz="1600" b="1" dirty="0"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39752" y="2308264"/>
            <a:ext cx="1008112" cy="504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2000" b="1" dirty="0">
                <a:solidFill>
                  <a:srgbClr val="000000"/>
                </a:solidFill>
              </a:rPr>
              <a:t>APNE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91880" y="2308264"/>
            <a:ext cx="1656184" cy="504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2000" b="1" dirty="0">
                <a:solidFill>
                  <a:srgbClr val="000000"/>
                </a:solidFill>
              </a:rPr>
              <a:t>Solunum var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5" name="AutoShape 1"/>
          <p:cNvSpPr>
            <a:spLocks noChangeArrowheads="1"/>
          </p:cNvSpPr>
          <p:nvPr/>
        </p:nvSpPr>
        <p:spPr bwMode="auto">
          <a:xfrm>
            <a:off x="7272300" y="2308264"/>
            <a:ext cx="1404156" cy="504000"/>
          </a:xfrm>
          <a:prstGeom prst="roundRect">
            <a:avLst>
              <a:gd name="adj" fmla="val 16667"/>
            </a:avLst>
          </a:prstGeom>
          <a:solidFill>
            <a:srgbClr val="A9C7FD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/>
            <a:r>
              <a:rPr lang="tr-TR" sz="1600" b="1" dirty="0">
                <a:cs typeface="Arial" pitchFamily="34" charset="0"/>
              </a:rPr>
              <a:t>Testi tekrarla</a:t>
            </a:r>
            <a:endParaRPr lang="en-CA" sz="1600" b="1" dirty="0">
              <a:cs typeface="Arial" pitchFamily="34" charset="0"/>
            </a:endParaRPr>
          </a:p>
        </p:txBody>
      </p:sp>
      <p:cxnSp>
        <p:nvCxnSpPr>
          <p:cNvPr id="16" name="Straight Arrow Connector 15"/>
          <p:cNvCxnSpPr>
            <a:stCxn id="8" idx="3"/>
            <a:endCxn id="11" idx="1"/>
          </p:cNvCxnSpPr>
          <p:nvPr/>
        </p:nvCxnSpPr>
        <p:spPr>
          <a:xfrm flipV="1">
            <a:off x="2771800" y="1592768"/>
            <a:ext cx="1440160" cy="2634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11" idx="2"/>
            <a:endCxn id="12" idx="0"/>
          </p:cNvCxnSpPr>
          <p:nvPr/>
        </p:nvCxnSpPr>
        <p:spPr>
          <a:xfrm rot="5400000">
            <a:off x="3998214" y="690362"/>
            <a:ext cx="463496" cy="2772308"/>
          </a:xfrm>
          <a:prstGeom prst="bentConnector3">
            <a:avLst>
              <a:gd name="adj1" fmla="val 28754"/>
            </a:avLst>
          </a:prstGeom>
          <a:ln w="254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1" idx="2"/>
            <a:endCxn id="13" idx="0"/>
          </p:cNvCxnSpPr>
          <p:nvPr/>
        </p:nvCxnSpPr>
        <p:spPr>
          <a:xfrm rot="5400000">
            <a:off x="4736296" y="1428444"/>
            <a:ext cx="463496" cy="1296144"/>
          </a:xfrm>
          <a:prstGeom prst="bentConnector3">
            <a:avLst>
              <a:gd name="adj1" fmla="val 58290"/>
            </a:avLst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3" idx="3"/>
            <a:endCxn id="15" idx="1"/>
          </p:cNvCxnSpPr>
          <p:nvPr/>
        </p:nvCxnSpPr>
        <p:spPr>
          <a:xfrm>
            <a:off x="5148064" y="2560264"/>
            <a:ext cx="2124236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12150" y="3204904"/>
            <a:ext cx="8536314" cy="504000"/>
          </a:xfrm>
          <a:prstGeom prst="rect">
            <a:avLst/>
          </a:prstGeom>
          <a:gradFill>
            <a:gsLst>
              <a:gs pos="0">
                <a:schemeClr val="accent6">
                  <a:tint val="90000"/>
                  <a:satMod val="110000"/>
                </a:schemeClr>
              </a:gs>
              <a:gs pos="47500">
                <a:schemeClr val="accent6">
                  <a:tint val="53000"/>
                  <a:satMod val="120000"/>
                </a:schemeClr>
              </a:gs>
              <a:gs pos="70000">
                <a:schemeClr val="accent6">
                  <a:tint val="53000"/>
                  <a:satMod val="120000"/>
                </a:schemeClr>
              </a:gs>
              <a:gs pos="100000">
                <a:schemeClr val="accent6">
                  <a:tint val="90000"/>
                  <a:satMod val="110000"/>
                </a:schemeClr>
              </a:gs>
            </a:gsLst>
          </a:gradFill>
          <a:ln>
            <a:noFill/>
          </a:ln>
          <a:effectLst>
            <a:glow rad="63500">
              <a:schemeClr val="accent6">
                <a:alpha val="45000"/>
                <a:satMod val="12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b="1" dirty="0">
                <a:solidFill>
                  <a:srgbClr val="000000"/>
                </a:solidFill>
              </a:rPr>
              <a:t>Hipotansiyon	Desaturasyon	Bradikardi	Aritmi</a:t>
            </a:r>
            <a:endParaRPr lang="tr-TR" sz="1200" b="1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843808" y="2823592"/>
            <a:ext cx="0" cy="39264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713639" y="3923331"/>
            <a:ext cx="972000" cy="324000"/>
          </a:xfrm>
          <a:prstGeom prst="rect">
            <a:avLst/>
          </a:prstGeom>
          <a:ln/>
          <a:effectLst>
            <a:glow rad="63500">
              <a:schemeClr val="accent2">
                <a:alpha val="45000"/>
                <a:satMod val="12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2000" b="1" dirty="0">
                <a:solidFill>
                  <a:srgbClr val="000000"/>
                </a:solidFill>
              </a:rPr>
              <a:t>EVET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88232" y="3923331"/>
            <a:ext cx="972000" cy="324000"/>
          </a:xfrm>
          <a:prstGeom prst="rect">
            <a:avLst/>
          </a:prstGeom>
          <a:ln/>
          <a:effectLst>
            <a:glow rad="63500">
              <a:schemeClr val="accent4">
                <a:alpha val="45000"/>
                <a:satMod val="12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2000" b="1" dirty="0">
                <a:solidFill>
                  <a:srgbClr val="000000"/>
                </a:solidFill>
              </a:rPr>
              <a:t>EVET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455632" y="3923331"/>
            <a:ext cx="972000" cy="324000"/>
          </a:xfrm>
          <a:prstGeom prst="rect">
            <a:avLst/>
          </a:prstGeom>
          <a:ln/>
          <a:effectLst>
            <a:glow rad="63500">
              <a:schemeClr val="accent2">
                <a:alpha val="45000"/>
                <a:satMod val="12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2000" b="1" dirty="0">
                <a:solidFill>
                  <a:srgbClr val="000000"/>
                </a:solidFill>
              </a:rPr>
              <a:t>HAYIR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51520" y="3912173"/>
            <a:ext cx="972000" cy="324000"/>
          </a:xfrm>
          <a:prstGeom prst="rect">
            <a:avLst/>
          </a:prstGeom>
          <a:ln/>
          <a:effectLst>
            <a:glow rad="63500">
              <a:schemeClr val="accent4">
                <a:alpha val="45000"/>
                <a:satMod val="12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2000" b="1" dirty="0">
                <a:solidFill>
                  <a:srgbClr val="000000"/>
                </a:solidFill>
              </a:rPr>
              <a:t>HAYIR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51520" y="4313031"/>
            <a:ext cx="1711522" cy="252000"/>
          </a:xfrm>
          <a:prstGeom prst="rect">
            <a:avLst/>
          </a:prstGeom>
          <a:ln/>
          <a:effectLst>
            <a:glow rad="63500">
              <a:schemeClr val="accent4">
                <a:alpha val="45000"/>
                <a:satMod val="12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1600" b="1" dirty="0">
                <a:solidFill>
                  <a:srgbClr val="000000"/>
                </a:solidFill>
              </a:rPr>
              <a:t>PaCO</a:t>
            </a:r>
            <a:r>
              <a:rPr lang="tr-TR" sz="1600" b="1" baseline="-25000" dirty="0">
                <a:solidFill>
                  <a:srgbClr val="000000"/>
                </a:solidFill>
              </a:rPr>
              <a:t>2</a:t>
            </a:r>
            <a:r>
              <a:rPr lang="tr-TR" sz="1600" b="1" dirty="0">
                <a:solidFill>
                  <a:srgbClr val="000000"/>
                </a:solidFill>
              </a:rPr>
              <a:t> &gt; 60 mmHg</a:t>
            </a:r>
            <a:endParaRPr lang="tr-TR" sz="1100" b="1" dirty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472302" y="4321232"/>
            <a:ext cx="1711522" cy="252000"/>
          </a:xfrm>
          <a:prstGeom prst="rect">
            <a:avLst/>
          </a:prstGeom>
          <a:ln/>
          <a:effectLst>
            <a:glow rad="63500">
              <a:schemeClr val="accent2">
                <a:alpha val="45000"/>
                <a:satMod val="12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1600" b="1" dirty="0">
                <a:solidFill>
                  <a:srgbClr val="000000"/>
                </a:solidFill>
              </a:rPr>
              <a:t>PaCO</a:t>
            </a:r>
            <a:r>
              <a:rPr lang="tr-TR" sz="1600" b="1" baseline="-25000" dirty="0">
                <a:solidFill>
                  <a:srgbClr val="000000"/>
                </a:solidFill>
              </a:rPr>
              <a:t>2</a:t>
            </a:r>
            <a:r>
              <a:rPr lang="tr-TR" sz="1600" b="1" dirty="0">
                <a:solidFill>
                  <a:srgbClr val="000000"/>
                </a:solidFill>
              </a:rPr>
              <a:t> &lt; 60 mmHg</a:t>
            </a:r>
            <a:endParaRPr lang="tr-TR" sz="1100" b="1" dirty="0">
              <a:solidFill>
                <a:srgbClr val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48710" y="4315060"/>
            <a:ext cx="1711522" cy="252000"/>
          </a:xfrm>
          <a:prstGeom prst="rect">
            <a:avLst/>
          </a:prstGeom>
          <a:ln/>
          <a:effectLst>
            <a:glow rad="63500">
              <a:schemeClr val="accent4">
                <a:alpha val="45000"/>
                <a:satMod val="12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1600" b="1" dirty="0">
                <a:solidFill>
                  <a:srgbClr val="000000"/>
                </a:solidFill>
              </a:rPr>
              <a:t>PaCO</a:t>
            </a:r>
            <a:r>
              <a:rPr lang="tr-TR" sz="1600" b="1" baseline="-25000" dirty="0">
                <a:solidFill>
                  <a:srgbClr val="000000"/>
                </a:solidFill>
              </a:rPr>
              <a:t>2 </a:t>
            </a:r>
            <a:r>
              <a:rPr lang="tr-TR" sz="1600" b="1" dirty="0">
                <a:solidFill>
                  <a:srgbClr val="000000"/>
                </a:solidFill>
              </a:rPr>
              <a:t>&gt; 60 mmHg</a:t>
            </a:r>
            <a:endParaRPr lang="tr-TR" sz="1100" b="1" dirty="0">
              <a:solidFill>
                <a:srgbClr val="0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974117" y="4346832"/>
            <a:ext cx="1711522" cy="252000"/>
          </a:xfrm>
          <a:prstGeom prst="rect">
            <a:avLst/>
          </a:prstGeom>
          <a:ln/>
          <a:effectLst>
            <a:glow rad="63500">
              <a:schemeClr val="accent2">
                <a:alpha val="45000"/>
                <a:satMod val="12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sz="1600" b="1" dirty="0">
                <a:solidFill>
                  <a:srgbClr val="000000"/>
                </a:solidFill>
              </a:rPr>
              <a:t>PaCO</a:t>
            </a:r>
            <a:r>
              <a:rPr lang="tr-TR" sz="1600" b="1" baseline="-25000" dirty="0">
                <a:solidFill>
                  <a:srgbClr val="000000"/>
                </a:solidFill>
              </a:rPr>
              <a:t>2</a:t>
            </a:r>
            <a:r>
              <a:rPr lang="tr-TR" sz="1600" b="1" dirty="0">
                <a:solidFill>
                  <a:srgbClr val="000000"/>
                </a:solidFill>
              </a:rPr>
              <a:t> &lt; 60 mmHg</a:t>
            </a:r>
            <a:endParaRPr lang="tr-TR" sz="1100" b="1" dirty="0">
              <a:solidFill>
                <a:srgbClr val="000000"/>
              </a:solidFill>
            </a:endParaRPr>
          </a:p>
        </p:txBody>
      </p:sp>
      <p:cxnSp>
        <p:nvCxnSpPr>
          <p:cNvPr id="40" name="Straight Arrow Connector 39"/>
          <p:cNvCxnSpPr>
            <a:stCxn id="6" idx="2"/>
            <a:endCxn id="8" idx="0"/>
          </p:cNvCxnSpPr>
          <p:nvPr/>
        </p:nvCxnSpPr>
        <p:spPr>
          <a:xfrm>
            <a:off x="1472150" y="836656"/>
            <a:ext cx="3506" cy="506746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239958" y="5299378"/>
            <a:ext cx="1723084" cy="649902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b="1" dirty="0">
                <a:solidFill>
                  <a:schemeClr val="bg1"/>
                </a:solidFill>
              </a:rPr>
              <a:t>Klinik tanı</a:t>
            </a:r>
          </a:p>
          <a:p>
            <a:pPr lvl="0" algn="ctr">
              <a:buClr>
                <a:srgbClr val="002060"/>
              </a:buClr>
            </a:pPr>
            <a:r>
              <a:rPr lang="tr-TR" sz="2000" b="1" dirty="0">
                <a:solidFill>
                  <a:schemeClr val="bg1"/>
                </a:solidFill>
              </a:rPr>
              <a:t>BEYİN ÖLÜMÜ</a:t>
            </a:r>
            <a:endParaRPr lang="tr-TR" sz="1400" b="1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937148" y="5301208"/>
            <a:ext cx="1723084" cy="649902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lvl="0" algn="ctr">
              <a:buClr>
                <a:srgbClr val="002060"/>
              </a:buClr>
            </a:pPr>
            <a:r>
              <a:rPr lang="tr-TR" b="1" dirty="0">
                <a:solidFill>
                  <a:schemeClr val="bg1"/>
                </a:solidFill>
              </a:rPr>
              <a:t>Klinik tanı</a:t>
            </a:r>
          </a:p>
          <a:p>
            <a:pPr lvl="0" algn="ctr">
              <a:buClr>
                <a:srgbClr val="002060"/>
              </a:buClr>
            </a:pPr>
            <a:r>
              <a:rPr lang="tr-TR" sz="2000" b="1" dirty="0">
                <a:solidFill>
                  <a:schemeClr val="bg1"/>
                </a:solidFill>
              </a:rPr>
              <a:t>BEYİN ÖLÜMÜ</a:t>
            </a:r>
            <a:endParaRPr lang="tr-TR" sz="1400" b="1" dirty="0">
              <a:solidFill>
                <a:schemeClr val="bg1"/>
              </a:solidFill>
            </a:endParaRPr>
          </a:p>
        </p:txBody>
      </p:sp>
      <p:sp>
        <p:nvSpPr>
          <p:cNvPr id="45" name="AutoShape 1"/>
          <p:cNvSpPr>
            <a:spLocks noChangeArrowheads="1"/>
          </p:cNvSpPr>
          <p:nvPr/>
        </p:nvSpPr>
        <p:spPr bwMode="auto">
          <a:xfrm>
            <a:off x="2455632" y="5281690"/>
            <a:ext cx="1728192" cy="883614"/>
          </a:xfrm>
          <a:prstGeom prst="roundRect">
            <a:avLst>
              <a:gd name="adj" fmla="val 0"/>
            </a:avLst>
          </a:prstGeom>
          <a:solidFill>
            <a:srgbClr val="A9C7FD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/>
            <a:r>
              <a:rPr lang="tr-TR" sz="1600" b="1" dirty="0">
                <a:cs typeface="Arial" pitchFamily="34" charset="0"/>
              </a:rPr>
              <a:t>Ventilatörden 10  dk  ayır,  sonra test tekrarı</a:t>
            </a:r>
            <a:endParaRPr lang="en-CA" sz="1600" b="1" dirty="0">
              <a:cs typeface="Arial" pitchFamily="34" charset="0"/>
            </a:endParaRPr>
          </a:p>
        </p:txBody>
      </p:sp>
      <p:sp>
        <p:nvSpPr>
          <p:cNvPr id="48" name="AutoShape 1"/>
          <p:cNvSpPr>
            <a:spLocks noChangeArrowheads="1"/>
          </p:cNvSpPr>
          <p:nvPr/>
        </p:nvSpPr>
        <p:spPr bwMode="auto">
          <a:xfrm>
            <a:off x="7020272" y="5281690"/>
            <a:ext cx="1656184" cy="883614"/>
          </a:xfrm>
          <a:prstGeom prst="roundRect">
            <a:avLst>
              <a:gd name="adj" fmla="val 0"/>
            </a:avLst>
          </a:prstGeom>
          <a:solidFill>
            <a:srgbClr val="A9C7FD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/>
            <a:r>
              <a:rPr lang="tr-TR" sz="1600" b="1" dirty="0">
                <a:cs typeface="Arial" pitchFamily="34" charset="0"/>
              </a:rPr>
              <a:t>Desteleyici testler uygula</a:t>
            </a:r>
            <a:endParaRPr lang="en-CA" sz="1600" b="1" dirty="0">
              <a:cs typeface="Arial" pitchFamily="34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67544" y="4547621"/>
            <a:ext cx="0" cy="73406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687182" y="4598832"/>
            <a:ext cx="0" cy="68285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372200" y="4573232"/>
            <a:ext cx="0" cy="70845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388424" y="4598832"/>
            <a:ext cx="0" cy="68285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302004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64" y="1646216"/>
            <a:ext cx="7978296" cy="4968552"/>
          </a:xfrm>
        </p:spPr>
        <p:txBody>
          <a:bodyPr>
            <a:noAutofit/>
          </a:bodyPr>
          <a:lstStyle/>
          <a:p>
            <a:pPr marL="261938" indent="-261938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tr-TR" sz="1000" b="1" dirty="0"/>
              <a:t>Beyin ölümüne karar vermek için komanın aşağıdaki nedenlere bağlı olmaması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Patolojik fleksiyon ve ekstansiyon cevabı dışındaki spontan ekstremite hareketleri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Primer hipotermi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Hipovolemik ya da hipotansif şok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Geriye dönüşümü sağlayabilecek intoksikasyonlar ile metabolik ve endokrin bozukluklar</a:t>
            </a:r>
          </a:p>
          <a:p>
            <a:pPr marL="261938" indent="-261938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tr-TR" sz="1000" b="1" dirty="0"/>
              <a:t>Bilincin tam kaybı</a:t>
            </a:r>
          </a:p>
          <a:p>
            <a:pPr marL="261938" indent="-261938">
              <a:buClr>
                <a:schemeClr val="tx1"/>
              </a:buClr>
              <a:buSzPct val="95000"/>
              <a:buFont typeface="+mj-lt"/>
              <a:buAutoNum type="arabicPeriod"/>
            </a:pPr>
            <a:r>
              <a:rPr lang="tr-TR" sz="1000" b="1" dirty="0"/>
              <a:t>Spontan hareketin bulunmaması. Aşağıda bulunan durumlar beyin ölümü tanısını ekarte ettirmez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Derin tendon reflekslerinin alınması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Yüzeyel reflekslerin alınması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Babinski refleksi alınması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Solunum benzeri hareketler alınması</a:t>
            </a:r>
          </a:p>
          <a:p>
            <a:pPr marL="273050" indent="-273050">
              <a:buClr>
                <a:schemeClr val="tx1"/>
              </a:buClr>
              <a:buSzPct val="100000"/>
              <a:buFont typeface="+mj-lt"/>
              <a:buAutoNum type="arabicPeriod" startAt="4"/>
            </a:pPr>
            <a:r>
              <a:rPr lang="tr-TR" sz="1000" b="1" dirty="0"/>
              <a:t>Ağrılı uyarana serebral-motor cevap alınamaması </a:t>
            </a:r>
          </a:p>
          <a:p>
            <a:pPr marL="273050" indent="-273050">
              <a:buClr>
                <a:schemeClr val="tx1"/>
              </a:buClr>
              <a:buSzPct val="100000"/>
              <a:buFont typeface="+mj-lt"/>
              <a:buAutoNum type="arabicPeriod" startAt="4"/>
            </a:pPr>
            <a:r>
              <a:rPr lang="tr-TR" sz="1000" b="1" dirty="0"/>
              <a:t>Spontan solunumun bulunmaması</a:t>
            </a:r>
          </a:p>
          <a:p>
            <a:pPr marL="273050" indent="-273050">
              <a:buClr>
                <a:schemeClr val="tx1"/>
              </a:buClr>
              <a:buSzPct val="100000"/>
              <a:buFont typeface="+mj-lt"/>
              <a:buAutoNum type="arabicPeriod" startAt="4"/>
            </a:pPr>
            <a:r>
              <a:rPr lang="tr-TR" sz="1000" b="1" dirty="0"/>
              <a:t>Beyin sapı reflekslerinin tamamen kaybolması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Pupiller dilate ve/veya fiks, ışık reaksiyonu alınmaması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Kornea refleksi yokluğu 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Vestibulo-oküler refleks yokluğu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Okülosefalik refleks yokluğu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Palatal ve trakeal refleks yokluğu </a:t>
            </a:r>
          </a:p>
          <a:p>
            <a:pPr marL="273050" indent="-273050">
              <a:buClr>
                <a:schemeClr val="tx1"/>
              </a:buClr>
              <a:buSzPct val="100000"/>
              <a:buFont typeface="+mj-lt"/>
              <a:buAutoNum type="arabicPeriod" startAt="7"/>
            </a:pPr>
            <a:r>
              <a:rPr lang="tr-TR" sz="1000" b="1" dirty="0"/>
              <a:t>Apne testi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Santral vücut ısısı 36 °C ve/veya üzerinde olmalıdır yani hasta hipotermik olmamalıdır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Sistolik kan basıncı 90 mmHg ve/veya üzerinde olmalıdır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Hipovolemi olmamalıdır</a:t>
            </a:r>
          </a:p>
          <a:p>
            <a:pPr marL="531813" lvl="1" indent="-176213">
              <a:buClrTx/>
              <a:buFont typeface="+mj-lt"/>
              <a:buAutoNum type="alphaLcParenR"/>
            </a:pPr>
            <a:r>
              <a:rPr lang="tr-TR" sz="1000" dirty="0"/>
              <a:t>PaCO₂ ve PaO₂ değerleri normal olmalıdır. Apne testine başlarken tercihen PaCO₂  40 mmHg ve/veya biraz üzerinde olmalıdır, hasta test öncesi 10-30 dakika süresince %100 O₂ ile ventile edilerek PaO₂ 200 mmHg ve/veya üzerine çıkarılmalıdır.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6538" y="476672"/>
            <a:ext cx="8876885" cy="541337"/>
          </a:xfrm>
        </p:spPr>
        <p:txBody>
          <a:bodyPr>
            <a:noAutofit/>
          </a:bodyPr>
          <a:lstStyle/>
          <a:p>
            <a:r>
              <a:rPr lang="tr-TR" sz="1600" b="1" dirty="0">
                <a:latin typeface="+mn-lt"/>
                <a:cs typeface="Times New Roman" pitchFamily="18" charset="0"/>
              </a:rPr>
              <a:t>SAĞLIK BAKANLIĞI ORGAN NAKLİ MERKEZLERİ YÖNETMELİĞİ’NE GÖRE BEYİN ÖLÜMÜ KRİTERLERİ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1520" y="2132856"/>
            <a:ext cx="8640960" cy="402190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Yapılması gereken durumlar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Kraniyal sinirlerin yeterince incelenememesi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Nöromusküler paralizi bulunması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Derin sedasyon uygulanmış olması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Apne testinin tamamlanamadığı yada gerçekçi olmadığı durumlar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Gözlem süresinin kısaltılmak istenmesi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DESTEKLEYİCİ TESTLER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/>
              <a:t>Yanlış pozitif sonuç vermemeli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/>
              <a:t>Beyin ölümü geliştiğini veya gelişmediğini göstermekte yeterli olmalı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/>
              <a:t>İlaç etkileri veya metabolik bozukluklar gibi çelişkili sonuçlara neden olan faktörlerden etkilenmemeli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/>
              <a:t>Teknoloji, teknik ve sonuçların sınıflandırılması açısından standart özelliklere sahip olmalı</a:t>
            </a:r>
          </a:p>
          <a:p>
            <a:pPr>
              <a:lnSpc>
                <a:spcPct val="150000"/>
              </a:lnSpc>
              <a:buFont typeface="Wingdings" charset="2"/>
              <a:buChar char="§"/>
            </a:pPr>
            <a:r>
              <a:rPr lang="tr-TR" sz="2000" dirty="0"/>
              <a:t>Yoğun bakım bulunan tüm sağlık merkezlerinde, kolay kullanılabilir ve güvenilir olmalı</a:t>
            </a: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İDEAL TEST KRİTERLERİ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900" b="1" dirty="0">
                <a:solidFill>
                  <a:schemeClr val="tx1"/>
                </a:solidFill>
              </a:rPr>
              <a:t>EEG</a:t>
            </a:r>
          </a:p>
          <a:p>
            <a:r>
              <a:rPr lang="tr-TR" sz="2400" b="1" dirty="0">
                <a:solidFill>
                  <a:schemeClr val="tx1"/>
                </a:solidFill>
              </a:rPr>
              <a:t>(Elektroensefalografi)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ELEKTROFİZYOLOJİK TESTLER</a:t>
            </a:r>
          </a:p>
        </p:txBody>
      </p:sp>
      <p:pic>
        <p:nvPicPr>
          <p:cNvPr id="10" name="Picture 5" descr="normal ee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892635"/>
            <a:ext cx="4320000" cy="28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EE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96" y="1918662"/>
            <a:ext cx="4320000" cy="28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00967" y="4851284"/>
            <a:ext cx="24332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latin typeface="+mn-lt"/>
              </a:rPr>
              <a:t>Normal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752890" y="4846835"/>
            <a:ext cx="31767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2000" b="1" dirty="0">
                <a:latin typeface="+mn-lt"/>
              </a:rPr>
              <a:t>Beyin Ölümünde EEG</a:t>
            </a:r>
            <a:endParaRPr lang="en-US" sz="2000" b="1" dirty="0">
              <a:latin typeface="+mn-lt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chemeClr val="tx1"/>
                </a:solidFill>
              </a:rPr>
              <a:t>SEREBRAL ANJİOGRAFİ</a:t>
            </a:r>
          </a:p>
        </p:txBody>
      </p:sp>
      <p:sp>
        <p:nvSpPr>
          <p:cNvPr id="11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BEYİN KAN AKIMINI GÖSTEREN TESTLER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936131" y="6341258"/>
            <a:ext cx="2819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>
                <a:latin typeface="+mn-lt"/>
              </a:rPr>
              <a:t>Normal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4572000" y="6310464"/>
            <a:ext cx="3200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sz="2000" b="1" dirty="0">
                <a:latin typeface="+mn-lt"/>
              </a:rPr>
              <a:t>İ</a:t>
            </a:r>
            <a:r>
              <a:rPr lang="en-US" sz="2000" b="1" dirty="0" err="1">
                <a:latin typeface="+mn-lt"/>
              </a:rPr>
              <a:t>ntra</a:t>
            </a:r>
            <a:r>
              <a:rPr lang="tr-TR" sz="2000" b="1" dirty="0">
                <a:latin typeface="+mn-lt"/>
              </a:rPr>
              <a:t>k</a:t>
            </a:r>
            <a:r>
              <a:rPr lang="en-US" sz="2000" b="1" dirty="0" err="1">
                <a:latin typeface="+mn-lt"/>
              </a:rPr>
              <a:t>ranial</a:t>
            </a:r>
            <a:r>
              <a:rPr lang="en-US" sz="2000" b="1" dirty="0">
                <a:latin typeface="+mn-lt"/>
              </a:rPr>
              <a:t> </a:t>
            </a:r>
            <a:r>
              <a:rPr lang="tr-TR" sz="2000" b="1" dirty="0">
                <a:latin typeface="+mn-lt"/>
              </a:rPr>
              <a:t>kan akımı yok</a:t>
            </a:r>
            <a:endParaRPr lang="en-US" sz="2000" b="1" dirty="0">
              <a:latin typeface="+mn-lt"/>
            </a:endParaRPr>
          </a:p>
        </p:txBody>
      </p:sp>
      <p:pic>
        <p:nvPicPr>
          <p:cNvPr id="9" name="Picture 2" descr="http://66.39.0.253/wp-content/uploads/2011/09/Brain-Death-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31" y="2481413"/>
            <a:ext cx="7267575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ages-mediawiki-sites.thefullwiki.org/10/2/7/9/92847942467157037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80" y="1660725"/>
            <a:ext cx="656640" cy="709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utoShape 1"/>
          <p:cNvSpPr>
            <a:spLocks noChangeArrowheads="1"/>
          </p:cNvSpPr>
          <p:nvPr/>
        </p:nvSpPr>
        <p:spPr bwMode="auto">
          <a:xfrm>
            <a:off x="908192" y="1763311"/>
            <a:ext cx="3661725" cy="504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/>
            <a:r>
              <a:rPr lang="tr-TR" sz="3200" b="1" dirty="0">
                <a:solidFill>
                  <a:schemeClr val="tx1"/>
                </a:solidFill>
                <a:cs typeface="Arial" pitchFamily="34" charset="0"/>
              </a:rPr>
              <a:t>ALTIN STANDART</a:t>
            </a:r>
            <a:endParaRPr lang="en-CA" sz="3200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lvl="1">
              <a:buClr>
                <a:schemeClr val="accent1"/>
              </a:buClr>
              <a:buSzPct val="75000"/>
            </a:pPr>
            <a:r>
              <a:rPr lang="tr-TR" sz="3600" b="1" dirty="0">
                <a:solidFill>
                  <a:schemeClr val="tx1"/>
                </a:solidFill>
              </a:rPr>
              <a:t>Sintigrafi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23528" y="1880693"/>
            <a:ext cx="2736304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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Char char="o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en-US" sz="2800" b="1" dirty="0" err="1">
                <a:solidFill>
                  <a:schemeClr val="tx1"/>
                </a:solidFill>
              </a:rPr>
              <a:t>Te</a:t>
            </a:r>
            <a:r>
              <a:rPr lang="tr-TR" sz="2800" b="1" dirty="0">
                <a:solidFill>
                  <a:schemeClr val="tx1"/>
                </a:solidFill>
              </a:rPr>
              <a:t>knesyum</a:t>
            </a:r>
            <a:r>
              <a:rPr lang="en-US" sz="2800" b="1" dirty="0">
                <a:solidFill>
                  <a:schemeClr val="tx1"/>
                </a:solidFill>
              </a:rPr>
              <a:t>-99</a:t>
            </a:r>
            <a:r>
              <a:rPr lang="tr-TR" sz="2800" b="1" dirty="0">
                <a:solidFill>
                  <a:schemeClr val="tx1"/>
                </a:solidFill>
              </a:rPr>
              <a:t>m ile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://ars.els-cdn.com/content/image/1-s2.0-S0001299803000345-gr2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80693"/>
            <a:ext cx="5698232" cy="4500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BEYİN KAN AKIMINI GÖSTEREN TESTLER</a:t>
            </a:r>
          </a:p>
        </p:txBody>
      </p:sp>
    </p:spTree>
    <p:extLst>
      <p:ext uri="{BB962C8B-B14F-4D97-AF65-F5344CB8AC3E}">
        <p14:creationId xmlns:p14="http://schemas.microsoft.com/office/powerpoint/2010/main" val="559525165"/>
      </p:ext>
    </p:extLst>
  </p:cSld>
  <p:clrMapOvr>
    <a:masterClrMapping/>
  </p:clrMapOvr>
  <p:transition spd="slow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MR-An</a:t>
            </a:r>
            <a:r>
              <a:rPr lang="tr-TR" sz="3200" b="1" dirty="0">
                <a:solidFill>
                  <a:schemeClr val="tx1"/>
                </a:solidFill>
              </a:rPr>
              <a:t>j</a:t>
            </a:r>
            <a:r>
              <a:rPr lang="en-US" sz="3200" b="1" dirty="0" err="1">
                <a:solidFill>
                  <a:schemeClr val="tx1"/>
                </a:solidFill>
              </a:rPr>
              <a:t>iogr</a:t>
            </a:r>
            <a:r>
              <a:rPr lang="tr-TR" sz="3200" b="1" dirty="0">
                <a:solidFill>
                  <a:schemeClr val="tx1"/>
                </a:solidFill>
              </a:rPr>
              <a:t>afi</a:t>
            </a:r>
          </a:p>
          <a:p>
            <a:r>
              <a:rPr lang="tr-TR" sz="3200" b="1" dirty="0">
                <a:solidFill>
                  <a:schemeClr val="tx1"/>
                </a:solidFill>
              </a:rPr>
              <a:t>BT-Anjiografi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5696" y="1844823"/>
            <a:ext cx="2788196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http://www.ajnr.org/content/30/8/1566/F2.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3" y="1844823"/>
            <a:ext cx="4019775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BEYİN KAN AKIMINI GÖSTEREN TESTLER </a:t>
            </a:r>
          </a:p>
        </p:txBody>
      </p:sp>
    </p:spTree>
    <p:extLst>
      <p:ext uri="{BB962C8B-B14F-4D97-AF65-F5344CB8AC3E}">
        <p14:creationId xmlns:p14="http://schemas.microsoft.com/office/powerpoint/2010/main" val="3755148366"/>
      </p:ext>
    </p:extLst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Trans</a:t>
            </a:r>
            <a:r>
              <a:rPr lang="tr-TR" sz="2800" b="1" dirty="0">
                <a:solidFill>
                  <a:schemeClr val="tx1"/>
                </a:solidFill>
              </a:rPr>
              <a:t>k</a:t>
            </a:r>
            <a:r>
              <a:rPr lang="en-US" sz="2800" b="1" dirty="0" err="1">
                <a:solidFill>
                  <a:schemeClr val="tx1"/>
                </a:solidFill>
              </a:rPr>
              <a:t>ranial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Ultrasonogra</a:t>
            </a:r>
            <a:r>
              <a:rPr lang="tr-TR" sz="2800" b="1" dirty="0">
                <a:solidFill>
                  <a:schemeClr val="tx1"/>
                </a:solidFill>
              </a:rPr>
              <a:t>fi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28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BEYİN KAN AKIMINI GÖSTEREN TESTLER </a:t>
            </a:r>
          </a:p>
        </p:txBody>
      </p:sp>
      <p:pic>
        <p:nvPicPr>
          <p:cNvPr id="5122" name="Picture 2" descr="http://ars.els-cdn.com/content/image/1-s2.0-S2211968X12000666-gr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60"/>
          <a:stretch/>
        </p:blipFill>
        <p:spPr bwMode="auto">
          <a:xfrm>
            <a:off x="5309502" y="1772816"/>
            <a:ext cx="3510970" cy="48672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mayfieldclinic.com/Images/PE-SAH_Figure3_re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815"/>
            <a:ext cx="3429000" cy="3048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664580"/>
      </p:ext>
    </p:extLst>
  </p:cSld>
  <p:clrMapOvr>
    <a:masterClrMapping/>
  </p:clrMapOvr>
  <p:transition spd="slow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435280" cy="4525963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Derin tendon refleksleri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Plantar fleksiyon, plantar çekme yanıtı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Yüzde tek taraflı kas titreşimleri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Bacakta veya kollarda spontan seyirmeler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Kollarda hızlı fleksiyon, kollarda bağımsız kaldırma hareketi varlığı (lazarus işareti)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Omuz elevasyonu ve addüksiyonu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Sırttın yay şeklini alması 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Terleme, kızarma, taşikardi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Babinski refleksi</a:t>
            </a:r>
          </a:p>
          <a:p>
            <a:pPr>
              <a:buFont typeface="Wingdings" charset="2"/>
              <a:buChar char="§"/>
            </a:pPr>
            <a:r>
              <a:rPr lang="tr-TR" sz="2000" dirty="0">
                <a:solidFill>
                  <a:schemeClr val="tx1"/>
                </a:solidFill>
              </a:rPr>
              <a:t>Normal veya artmış kan basıncı 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SPİNAL REFLEKSLER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playback.mp4">
            <a:hlinkClick r:id="" action="ppaction://media"/>
            <a:extLst>
              <a:ext uri="{FF2B5EF4-FFF2-40B4-BE49-F238E27FC236}">
                <a16:creationId xmlns:a16="http://schemas.microsoft.com/office/drawing/2014/main" id="{2860E727-9429-874D-97F0-58BC16C7CA5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91767" y="2132856"/>
            <a:ext cx="4960466" cy="37206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0B100852-5138-464B-9179-CA5A802C5C4C}"/>
              </a:ext>
            </a:extLst>
          </p:cNvPr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‘</a:t>
            </a:r>
            <a:r>
              <a:rPr lang="tr-TR" b="1" dirty="0" err="1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Lazarus</a:t>
            </a:r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  <a:r>
              <a:rPr lang="tr-TR" b="1" dirty="0" err="1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Sign</a:t>
            </a:r>
            <a:r>
              <a:rPr lang="tr-TR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26741170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254012" y="1556792"/>
            <a:ext cx="8494451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chemeClr val="tx1"/>
                </a:solidFill>
              </a:rPr>
              <a:t>Postnatal yedinci günden önce </a:t>
            </a:r>
            <a:r>
              <a:rPr lang="tr-TR" sz="2800" b="1" dirty="0">
                <a:solidFill>
                  <a:srgbClr val="C00000"/>
                </a:solidFill>
              </a:rPr>
              <a:t>TANI KONULAMAZ </a:t>
            </a:r>
            <a:r>
              <a:rPr lang="tr-TR" sz="2800" b="1" dirty="0">
                <a:solidFill>
                  <a:schemeClr val="tx1"/>
                </a:solidFill>
              </a:rPr>
              <a:t>!!!</a:t>
            </a:r>
          </a:p>
        </p:txBody>
      </p:sp>
      <p:sp>
        <p:nvSpPr>
          <p:cNvPr id="7" name="Rectangle 6"/>
          <p:cNvSpPr/>
          <p:nvPr/>
        </p:nvSpPr>
        <p:spPr>
          <a:xfrm>
            <a:off x="284747" y="2745530"/>
            <a:ext cx="145283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7 gün - 2 ay 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1542" y="3957503"/>
            <a:ext cx="1452129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2 ay – 1 yaş 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528" y="5158119"/>
            <a:ext cx="1430143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1 – 18 yaş 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52975" y="3260650"/>
            <a:ext cx="6743879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lvl="1">
              <a:buClr>
                <a:srgbClr val="DA1F28"/>
              </a:buClr>
              <a:buSzPct val="85000"/>
            </a:pPr>
            <a:r>
              <a:rPr lang="tr-TR" sz="2000" b="1" dirty="0">
                <a:solidFill>
                  <a:prstClr val="black"/>
                </a:solidFill>
              </a:rPr>
              <a:t>48 saat ara ile seri muayeneler ve 2 destekleyici test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59421" y="4440914"/>
            <a:ext cx="673834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400050" lvl="1" indent="-400050">
              <a:spcBef>
                <a:spcPct val="20000"/>
              </a:spcBef>
              <a:buClr>
                <a:srgbClr val="DA1F28"/>
              </a:buClr>
              <a:buSzPct val="85000"/>
            </a:pPr>
            <a:r>
              <a:rPr lang="tr-TR" sz="2000" b="1" dirty="0">
                <a:solidFill>
                  <a:prstClr val="black"/>
                </a:solidFill>
              </a:rPr>
              <a:t>24 saat ara ile seri muayene ve 1 destekleyici test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8103" y="5621178"/>
            <a:ext cx="6722289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400050" lvl="1" indent="-400050">
              <a:buClr>
                <a:srgbClr val="DA1F28"/>
              </a:buClr>
              <a:buSzPct val="85000"/>
            </a:pPr>
            <a:r>
              <a:rPr lang="tr-TR" sz="2000" b="1" dirty="0">
                <a:solidFill>
                  <a:prstClr val="black"/>
                </a:solidFill>
              </a:rPr>
              <a:t>12 saat ara ile seri muayeneler destekleyici test isteğe bağlı  </a:t>
            </a:r>
          </a:p>
        </p:txBody>
      </p:sp>
      <p:sp>
        <p:nvSpPr>
          <p:cNvPr id="16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ÇOCUKLARDA BEYİN ÖLÜMÜ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§"/>
            </a:pPr>
            <a:r>
              <a:rPr lang="tr-TR" dirty="0"/>
              <a:t>Kortekste harabiyet mevcut ancak beyin sapı korunmuş</a:t>
            </a:r>
          </a:p>
          <a:p>
            <a:pPr>
              <a:buFont typeface="Wingdings" charset="2"/>
              <a:buChar char="§"/>
            </a:pPr>
            <a:r>
              <a:rPr lang="tr-TR" dirty="0"/>
              <a:t>Normal veya normale yakın uyku-uyanık siklusları</a:t>
            </a:r>
          </a:p>
          <a:p>
            <a:pPr>
              <a:buFont typeface="Wingdings" charset="2"/>
              <a:buChar char="§"/>
            </a:pPr>
            <a:r>
              <a:rPr lang="tr-TR" dirty="0"/>
              <a:t>Travma dışı nedenlere bağlı </a:t>
            </a:r>
          </a:p>
          <a:p>
            <a:pPr>
              <a:buFont typeface="Wingdings" charset="2"/>
              <a:buChar char="§"/>
            </a:pPr>
            <a:r>
              <a:rPr lang="tr-TR" dirty="0"/>
              <a:t>En az 3 ay süre (travma olgularında 1 yıla kadar uzayabilir)</a:t>
            </a:r>
          </a:p>
          <a:p>
            <a:pPr>
              <a:buFont typeface="Wingdings" charset="2"/>
              <a:buChar char="§"/>
            </a:pPr>
            <a:r>
              <a:rPr lang="tr-TR" dirty="0"/>
              <a:t>Çevresel uyarılara yanıtsızlık</a:t>
            </a:r>
          </a:p>
          <a:p>
            <a:pPr>
              <a:buFont typeface="Wingdings" charset="2"/>
              <a:buChar char="§"/>
            </a:pPr>
            <a:r>
              <a:rPr lang="tr-TR" dirty="0"/>
              <a:t>Görsel, işitsel, dokunsal veya ağrılı uyaranlara azalmış, amaçlı veya istemli davranış cevaplarının olmaması</a:t>
            </a:r>
          </a:p>
          <a:p>
            <a:pPr>
              <a:buFont typeface="Wingdings" charset="2"/>
              <a:buChar char="§"/>
            </a:pPr>
            <a:r>
              <a:rPr lang="tr-TR" dirty="0"/>
              <a:t>Gaita ve idrar inkontinası </a:t>
            </a:r>
          </a:p>
          <a:p>
            <a:pPr>
              <a:buFont typeface="Wingdings" charset="2"/>
              <a:buChar char="§"/>
            </a:pPr>
            <a:r>
              <a:rPr lang="tr-TR" dirty="0"/>
              <a:t>Değişken olarak korunmuş kraniyal ve spinal refleksler</a:t>
            </a:r>
          </a:p>
          <a:p>
            <a:pPr>
              <a:buFont typeface="Wingdings" charset="2"/>
              <a:buChar char="§"/>
            </a:pPr>
            <a:r>
              <a:rPr lang="tr-TR" dirty="0"/>
              <a:t>Mutlak mekanik ventilatör ihtiyacı bulunmaması</a:t>
            </a:r>
          </a:p>
          <a:p>
            <a:pPr>
              <a:buFont typeface="Wingdings" charset="2"/>
              <a:buChar char="§"/>
            </a:pPr>
            <a:r>
              <a:rPr lang="tr-TR" sz="3000" b="1" dirty="0"/>
              <a:t>Organ nakli için donör olarak kullanılamaz </a:t>
            </a: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457200" y="273050"/>
            <a:ext cx="5638800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KALICI BİTKİSEL HAYAT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b="1" dirty="0"/>
              <a:t>Kural yok/belirlenmemiş</a:t>
            </a:r>
          </a:p>
          <a:p>
            <a:pPr lvl="1">
              <a:lnSpc>
                <a:spcPct val="90000"/>
              </a:lnSpc>
            </a:pPr>
            <a:r>
              <a:rPr lang="tr-TR" sz="1800" dirty="0"/>
              <a:t>Meksika, Norveç, Ukrayna, Mısır, Suriye, Çin, Pakistan</a:t>
            </a:r>
          </a:p>
          <a:p>
            <a:pPr>
              <a:lnSpc>
                <a:spcPct val="90000"/>
              </a:lnSpc>
            </a:pPr>
            <a:r>
              <a:rPr lang="tr-TR" b="1" dirty="0"/>
              <a:t>1 Hekim</a:t>
            </a:r>
          </a:p>
          <a:p>
            <a:pPr lvl="1">
              <a:lnSpc>
                <a:spcPct val="90000"/>
              </a:lnSpc>
            </a:pPr>
            <a:r>
              <a:rPr lang="tr-TR" sz="1800" dirty="0"/>
              <a:t>Kanada, Arjantin, Brezilya, İtalya, Hollanda, Portekiz, İspanya, İsveç, İsrail, Güney Kore, Filipinler, Macaristan</a:t>
            </a:r>
          </a:p>
          <a:p>
            <a:pPr>
              <a:lnSpc>
                <a:spcPct val="90000"/>
              </a:lnSpc>
            </a:pPr>
            <a:r>
              <a:rPr lang="tr-TR" b="1" dirty="0"/>
              <a:t>2 Hekim</a:t>
            </a:r>
          </a:p>
          <a:p>
            <a:pPr lvl="1">
              <a:lnSpc>
                <a:spcPct val="90000"/>
              </a:lnSpc>
            </a:pPr>
            <a:r>
              <a:rPr lang="tr-TR" sz="1800" dirty="0"/>
              <a:t>Şili, Fransa, Almanya, Çek, Danimarka, Romanya, Rusya, </a:t>
            </a:r>
            <a:r>
              <a:rPr lang="tr-TR" sz="2400" b="1" dirty="0">
                <a:solidFill>
                  <a:srgbClr val="C00000"/>
                </a:solidFill>
              </a:rPr>
              <a:t>Türkiye</a:t>
            </a:r>
          </a:p>
          <a:p>
            <a:pPr lvl="2">
              <a:lnSpc>
                <a:spcPct val="90000"/>
              </a:lnSpc>
            </a:pPr>
            <a:r>
              <a:rPr lang="tr-TR" sz="1600" b="1" dirty="0">
                <a:solidFill>
                  <a:srgbClr val="C00000"/>
                </a:solidFill>
              </a:rPr>
              <a:t>(Anesteziyoloji ve Reanimasyon / YB Yan Dal Uzmanı) + (Noroloji / NRŞ)</a:t>
            </a:r>
            <a:endParaRPr lang="tr-TR" sz="1600" dirty="0"/>
          </a:p>
          <a:p>
            <a:pPr>
              <a:lnSpc>
                <a:spcPct val="90000"/>
              </a:lnSpc>
            </a:pPr>
            <a:r>
              <a:rPr lang="tr-TR" b="1" dirty="0"/>
              <a:t>3 Hekim</a:t>
            </a:r>
          </a:p>
          <a:p>
            <a:pPr lvl="1">
              <a:lnSpc>
                <a:spcPct val="90000"/>
              </a:lnSpc>
            </a:pPr>
            <a:r>
              <a:rPr lang="tr-TR" sz="1800" dirty="0"/>
              <a:t>Belçika, Yunanistan, Slovakya, İran, Bangladeş, Endonezya, Gürcistan, Tayland</a:t>
            </a:r>
          </a:p>
          <a:p>
            <a:pPr>
              <a:lnSpc>
                <a:spcPct val="90000"/>
              </a:lnSpc>
            </a:pPr>
            <a:r>
              <a:rPr lang="tr-TR" b="1" dirty="0"/>
              <a:t>4 Hekim</a:t>
            </a:r>
          </a:p>
          <a:p>
            <a:pPr lvl="1">
              <a:lnSpc>
                <a:spcPct val="90000"/>
              </a:lnSpc>
            </a:pPr>
            <a:r>
              <a:rPr lang="tr-TR" dirty="0"/>
              <a:t>Hindistan</a:t>
            </a:r>
          </a:p>
          <a:p>
            <a:pPr>
              <a:lnSpc>
                <a:spcPct val="90000"/>
              </a:lnSpc>
            </a:pPr>
            <a:endParaRPr lang="tr-TR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457200" y="273050"/>
            <a:ext cx="6923112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FARKLI ÜLKELER… 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640" name="Group 22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419560217"/>
              </p:ext>
            </p:extLst>
          </p:nvPr>
        </p:nvGraphicFramePr>
        <p:xfrm>
          <a:off x="228600" y="620688"/>
          <a:ext cx="8686800" cy="565784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1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ÜLKE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BAŞLANGIÇTAN SONRA SAATLER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TEST TEKRAR SAATİ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HEKİM SAYISI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TAMAMLAYICI TEST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TEST ŞEKLİ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991128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Avusturya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1 veya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opsiyonel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EEG, TKD, 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Belçika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opsiyonel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EEGx2, EP, 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Danimarka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 (zorunlu)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opsiyonel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Finlandiya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opsiyonel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EEG, 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Fransa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zorunlu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EEGx2, 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Almanya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12 veya tamamlayıcı test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opsiyonel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EEG, EP, TKD, SA veya Nuk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Yunanistan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zorunlu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EEG, Nuk, 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İtalya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1 veya fazla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zorunlu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EEGx3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Hollanda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1 veya fazla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zorunlu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 veya,SA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Polonya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yok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EEG, EP, 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Portekiz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2-24 (zorunlu)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opsiyonel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EEG, TKD, 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İspanya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opsiyonel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 veya 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İsveç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tanımlanmamış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zorunlu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SA (30 dak)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İsviçre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6 (zorunlu)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Yaralı ama gerekli değil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EEG, EP, SA veya Nuk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7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Britanya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isteğe bağlı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yok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0892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rmAutofit/>
          </a:bodyPr>
          <a:lstStyle/>
          <a:p>
            <a:r>
              <a:rPr lang="tr-TR" sz="2000" b="1" dirty="0"/>
              <a:t>29/05/1979</a:t>
            </a:r>
            <a:r>
              <a:rPr lang="tr-TR" sz="2000" dirty="0"/>
              <a:t> tarihli </a:t>
            </a:r>
            <a:r>
              <a:rPr lang="tr-TR" sz="2000" b="1" dirty="0"/>
              <a:t>2238</a:t>
            </a:r>
            <a:r>
              <a:rPr lang="tr-TR" sz="2000" dirty="0"/>
              <a:t> sayılı ‘</a:t>
            </a:r>
            <a:r>
              <a:rPr lang="tr-TR" sz="2000" b="1" dirty="0"/>
              <a:t>organ ve doku alınması saklanması ve nakli</a:t>
            </a:r>
            <a:r>
              <a:rPr lang="tr-TR" sz="2000" dirty="0"/>
              <a:t>’ hakkındaki kanun</a:t>
            </a:r>
          </a:p>
          <a:p>
            <a:endParaRPr lang="tr-TR" sz="2000" dirty="0"/>
          </a:p>
          <a:p>
            <a:r>
              <a:rPr lang="tr-TR" sz="2000" dirty="0"/>
              <a:t>Beyin ölümü tanısı </a:t>
            </a:r>
            <a:r>
              <a:rPr lang="tr-TR" sz="2000" dirty="0">
                <a:cs typeface="Times New Roman"/>
              </a:rPr>
              <a:t>→ beyin ölümü koordinatörlüğü → görevli eşliğinde iki uzman hekim </a:t>
            </a:r>
          </a:p>
          <a:p>
            <a:pPr lvl="1"/>
            <a:r>
              <a:rPr lang="tr-TR" sz="1600" b="1" dirty="0">
                <a:solidFill>
                  <a:srgbClr val="C00000"/>
                </a:solidFill>
              </a:rPr>
              <a:t>(Anesteziyoloji ve Reanimasyon / YB Yan Dal Uzmanı) + (</a:t>
            </a:r>
            <a:r>
              <a:rPr lang="tr-TR" sz="1600" b="1" dirty="0" err="1">
                <a:solidFill>
                  <a:srgbClr val="C00000"/>
                </a:solidFill>
              </a:rPr>
              <a:t>Noroloji</a:t>
            </a:r>
            <a:r>
              <a:rPr lang="tr-TR" sz="1600" b="1" dirty="0">
                <a:solidFill>
                  <a:srgbClr val="C00000"/>
                </a:solidFill>
              </a:rPr>
              <a:t> / NRŞ)</a:t>
            </a:r>
            <a:endParaRPr lang="tr-TR" sz="1600" dirty="0"/>
          </a:p>
          <a:p>
            <a:r>
              <a:rPr lang="tr-TR" sz="2000">
                <a:cs typeface="Times New Roman"/>
              </a:rPr>
              <a:t>En </a:t>
            </a:r>
            <a:r>
              <a:rPr lang="tr-TR" sz="2000" dirty="0">
                <a:cs typeface="Times New Roman"/>
              </a:rPr>
              <a:t>az </a:t>
            </a:r>
            <a:r>
              <a:rPr lang="tr-TR" sz="2000" b="1" dirty="0">
                <a:cs typeface="Times New Roman"/>
              </a:rPr>
              <a:t>iki klinik </a:t>
            </a:r>
            <a:r>
              <a:rPr lang="tr-TR" sz="2000" dirty="0">
                <a:cs typeface="Times New Roman"/>
              </a:rPr>
              <a:t>muayene</a:t>
            </a:r>
          </a:p>
          <a:p>
            <a:r>
              <a:rPr lang="tr-TR" sz="2000" dirty="0">
                <a:cs typeface="Times New Roman"/>
              </a:rPr>
              <a:t>Anoksik serebral hasarda 24 saat, diğer durumlarda 12 saat sonra test tekrarı</a:t>
            </a:r>
          </a:p>
          <a:p>
            <a:r>
              <a:rPr lang="tr-TR" sz="2000" dirty="0">
                <a:cs typeface="Times New Roman"/>
              </a:rPr>
              <a:t>Bazı durumlarda en az bir adet destekleyici test</a:t>
            </a:r>
          </a:p>
          <a:p>
            <a:pPr>
              <a:buNone/>
            </a:pPr>
            <a:endParaRPr lang="tr-TR" sz="2000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457200" y="273050"/>
            <a:ext cx="6923112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TÜRKİYEDE … 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32500" lnSpcReduction="20000"/>
          </a:bodyPr>
          <a:lstStyle/>
          <a:p>
            <a:r>
              <a:rPr lang="tr-TR" sz="6200" b="1" dirty="0"/>
              <a:t>Hasta yakınlarının bilgilendirilmesi</a:t>
            </a:r>
          </a:p>
          <a:p>
            <a:endParaRPr lang="tr-TR" dirty="0"/>
          </a:p>
          <a:p>
            <a:pPr lvl="1">
              <a:lnSpc>
                <a:spcPct val="170000"/>
              </a:lnSpc>
            </a:pPr>
            <a:r>
              <a:rPr lang="tr-TR" sz="5000" dirty="0"/>
              <a:t>‘Beyin ölümü’  terimi  yerine ‘ölüm’  terimi kullanılmalı</a:t>
            </a:r>
          </a:p>
          <a:p>
            <a:pPr lvl="1">
              <a:lnSpc>
                <a:spcPct val="170000"/>
              </a:lnSpc>
            </a:pPr>
            <a:r>
              <a:rPr lang="tr-TR" sz="5000" dirty="0"/>
              <a:t>‘Yaşam desteği’ yerine ‘mekanik ventilasyon’  olarak anlatılmalı</a:t>
            </a:r>
          </a:p>
          <a:p>
            <a:pPr lvl="1">
              <a:lnSpc>
                <a:spcPct val="170000"/>
              </a:lnSpc>
            </a:pPr>
            <a:r>
              <a:rPr lang="tr-TR" sz="5000" dirty="0"/>
              <a:t>Ölüm saati için resusitasyonun sonlandırıldığı saat veya mekanik ventlatörden ayrıldığı saat değil nörolojik tablonun oturduğu saat kullanılmalı : apne testininpozitif tespit edildiği saat</a:t>
            </a:r>
          </a:p>
          <a:p>
            <a:pPr lvl="1">
              <a:lnSpc>
                <a:spcPct val="170000"/>
              </a:lnSpc>
            </a:pPr>
            <a:r>
              <a:rPr lang="tr-TR" sz="5000" dirty="0"/>
              <a:t>‘Organ nakli için yaşatılıyor’ gibi bir cümle kullanılmamalı!!!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ClrTx/>
              <a:buSzPct val="125000"/>
              <a:buNone/>
            </a:pPr>
            <a:r>
              <a:rPr lang="tr-TR" sz="5000" b="1" dirty="0"/>
              <a:t>Tıbbı destek ????</a:t>
            </a:r>
          </a:p>
          <a:p>
            <a:pPr lvl="1">
              <a:lnSpc>
                <a:spcPct val="170000"/>
              </a:lnSpc>
            </a:pPr>
            <a:r>
              <a:rPr lang="tr-TR" sz="4900" dirty="0"/>
              <a:t>Organ bağışı yapılması durumunda </a:t>
            </a:r>
            <a:r>
              <a:rPr lang="tr-TR" sz="4900" b="1" dirty="0">
                <a:solidFill>
                  <a:srgbClr val="FF0000"/>
                </a:solidFill>
              </a:rPr>
              <a:t>donör bakımı</a:t>
            </a:r>
          </a:p>
          <a:p>
            <a:pPr lvl="1">
              <a:lnSpc>
                <a:spcPct val="170000"/>
              </a:lnSpc>
            </a:pPr>
            <a:r>
              <a:rPr lang="tr-TR" sz="4900" dirty="0"/>
              <a:t>Organ bağışı yapılmaması durumunda </a:t>
            </a:r>
            <a:r>
              <a:rPr lang="tr-TR" sz="4900" b="1" dirty="0"/>
              <a:t>ailenin onayı alınarak / bilgilendirilerek </a:t>
            </a:r>
            <a:r>
              <a:rPr lang="tr-TR" sz="4900" dirty="0"/>
              <a:t>destek tedavinin sonlandırılması </a:t>
            </a: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457200" y="273050"/>
            <a:ext cx="8291264" cy="94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Beyin ölümü deklerasyonu </a:t>
            </a:r>
            <a:r>
              <a:rPr lang="tr-TR" sz="36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sym typeface="Wingdings"/>
              </a:rPr>
              <a:t></a:t>
            </a:r>
            <a:r>
              <a:rPr lang="tr-TR" sz="3600" b="1" dirty="0">
                <a:ln w="1397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…  sonra… 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5E604E-BFB3-214D-A1A3-12B1AE0903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79" b="6239"/>
          <a:stretch/>
        </p:blipFill>
        <p:spPr>
          <a:xfrm>
            <a:off x="827584" y="764704"/>
            <a:ext cx="6482557" cy="453650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catur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3817</TotalTime>
  <Words>1818</Words>
  <Application>Microsoft Macintosh PowerPoint</Application>
  <PresentationFormat>Ekran Gösterisi (4:3)</PresentationFormat>
  <Paragraphs>423</Paragraphs>
  <Slides>35</Slides>
  <Notes>5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35</vt:i4>
      </vt:variant>
    </vt:vector>
  </HeadingPairs>
  <TitlesOfParts>
    <vt:vector size="45" baseType="lpstr">
      <vt:lpstr>Arial</vt:lpstr>
      <vt:lpstr>Calibri</vt:lpstr>
      <vt:lpstr>Calibri Light</vt:lpstr>
      <vt:lpstr>Courier New</vt:lpstr>
      <vt:lpstr>Wingdings</vt:lpstr>
      <vt:lpstr>Wingdings 2</vt:lpstr>
      <vt:lpstr>ZDingbats</vt:lpstr>
      <vt:lpstr>Decatur</vt:lpstr>
      <vt:lpstr>Custom Design</vt:lpstr>
      <vt:lpstr>1_Decatur</vt:lpstr>
      <vt:lpstr>BEYİN ÖLÜMÜ </vt:lpstr>
      <vt:lpstr>Beyin Ölümü: Tanım </vt:lpstr>
      <vt:lpstr>Tarihçe </vt:lpstr>
      <vt:lpstr>PowerPoint Sunusu</vt:lpstr>
      <vt:lpstr>PowerPoint Sunusu</vt:lpstr>
      <vt:lpstr>Beyin Ölümü Nedenleri</vt:lpstr>
      <vt:lpstr>Fizyopatoloji</vt:lpstr>
      <vt:lpstr>Beyin ölümü tespiti</vt:lpstr>
      <vt:lpstr>Beyin ölümü tespiti</vt:lpstr>
      <vt:lpstr>KOMA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SAĞLIK BAKANLIĞI ORGAN NAKLİ MERKEZLERİ YÖNETMELİĞİ’NE GÖRE BEYİN ÖLÜMÜ KRİTERLERİ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BEYİN ÖLÜMÜ İÇİN HARVARD KRİTERLERİ</dc:title>
  <dc:creator>bengü</dc:creator>
  <cp:lastModifiedBy>Menekse Ozcelik</cp:lastModifiedBy>
  <cp:revision>273</cp:revision>
  <dcterms:created xsi:type="dcterms:W3CDTF">2012-10-14T15:26:52Z</dcterms:created>
  <dcterms:modified xsi:type="dcterms:W3CDTF">2022-06-25T20:38:24Z</dcterms:modified>
</cp:coreProperties>
</file>