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9" r:id="rId2"/>
    <p:sldId id="266" r:id="rId3"/>
    <p:sldId id="268" r:id="rId4"/>
    <p:sldId id="270" r:id="rId5"/>
    <p:sldId id="271" r:id="rId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8" autoAdjust="0"/>
    <p:restoredTop sz="93548" autoAdjust="0"/>
  </p:normalViewPr>
  <p:slideViewPr>
    <p:cSldViewPr>
      <p:cViewPr varScale="1">
        <p:scale>
          <a:sx n="69" d="100"/>
          <a:sy n="69" d="100"/>
        </p:scale>
        <p:origin x="143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919A3-A933-476A-8891-006FF73E4827}" type="datetimeFigureOut">
              <a:rPr lang="tr-TR" smtClean="0"/>
              <a:t>10.05.2023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A8F71-2715-4C30-8CBB-8FCEC7AB4693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E3908-EDEB-466E-88F6-04C67759D825}" type="datetimeFigureOut">
              <a:rPr lang="tr-TR" smtClean="0"/>
              <a:pPr/>
              <a:t>10.05.2023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D6D9E-0AF2-47D4-A5D4-EECADDF7975D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1772816"/>
            <a:ext cx="3388804" cy="2420574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2483768" y="5013176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What</a:t>
            </a:r>
            <a:r>
              <a:rPr lang="tr-TR" dirty="0" smtClean="0"/>
              <a:t> is </a:t>
            </a:r>
            <a:r>
              <a:rPr lang="tr-TR" dirty="0" err="1" smtClean="0"/>
              <a:t>your</a:t>
            </a:r>
            <a:r>
              <a:rPr lang="tr-TR" dirty="0" smtClean="0"/>
              <a:t> </a:t>
            </a:r>
            <a:r>
              <a:rPr lang="tr-TR" dirty="0" err="1" smtClean="0"/>
              <a:t>diagnosis</a:t>
            </a:r>
            <a:r>
              <a:rPr lang="tr-TR" dirty="0" smtClean="0"/>
              <a:t>?</a:t>
            </a:r>
          </a:p>
          <a:p>
            <a:endParaRPr lang="tr-TR" dirty="0"/>
          </a:p>
          <a:p>
            <a:r>
              <a:rPr lang="tr-TR" dirty="0" err="1" smtClean="0"/>
              <a:t>Would</a:t>
            </a:r>
            <a:r>
              <a:rPr lang="tr-TR" dirty="0" smtClean="0"/>
              <a:t> </a:t>
            </a:r>
            <a:r>
              <a:rPr lang="tr-TR" dirty="0" err="1" smtClean="0"/>
              <a:t>you</a:t>
            </a:r>
            <a:r>
              <a:rPr lang="tr-TR" dirty="0" smtClean="0"/>
              <a:t> say </a:t>
            </a:r>
            <a:r>
              <a:rPr lang="tr-TR" dirty="0" err="1" smtClean="0"/>
              <a:t>pathological</a:t>
            </a:r>
            <a:r>
              <a:rPr lang="tr-TR" dirty="0" smtClean="0"/>
              <a:t> </a:t>
            </a:r>
            <a:r>
              <a:rPr lang="tr-TR" dirty="0" err="1" smtClean="0"/>
              <a:t>findings</a:t>
            </a:r>
            <a:r>
              <a:rPr lang="tr-TR" dirty="0" smtClean="0"/>
              <a:t>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70929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916832"/>
            <a:ext cx="3072565" cy="20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etin kutusu"/>
          <p:cNvSpPr txBox="1"/>
          <p:nvPr/>
        </p:nvSpPr>
        <p:spPr>
          <a:xfrm>
            <a:off x="5868144" y="263691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Nonpalpable</a:t>
            </a:r>
            <a:r>
              <a:rPr lang="tr-TR" dirty="0" smtClean="0"/>
              <a:t> </a:t>
            </a:r>
            <a:r>
              <a:rPr lang="tr-TR" dirty="0" err="1" smtClean="0"/>
              <a:t>gonad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4 Metin kutusu"/>
          <p:cNvSpPr txBox="1"/>
          <p:nvPr/>
        </p:nvSpPr>
        <p:spPr>
          <a:xfrm>
            <a:off x="827584" y="2636912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Nonpalpable</a:t>
            </a:r>
            <a:r>
              <a:rPr lang="tr-TR" dirty="0" smtClean="0"/>
              <a:t> </a:t>
            </a:r>
            <a:r>
              <a:rPr lang="tr-TR" dirty="0" err="1" smtClean="0"/>
              <a:t>gonad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2" name="Metin kutusu 1"/>
          <p:cNvSpPr txBox="1"/>
          <p:nvPr/>
        </p:nvSpPr>
        <p:spPr>
          <a:xfrm>
            <a:off x="2411760" y="5085184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How do </a:t>
            </a:r>
            <a:r>
              <a:rPr lang="tr-TR" dirty="0" err="1" smtClean="0"/>
              <a:t>you</a:t>
            </a:r>
            <a:r>
              <a:rPr lang="tr-TR" dirty="0" smtClean="0"/>
              <a:t> </a:t>
            </a:r>
            <a:r>
              <a:rPr lang="tr-TR" dirty="0" err="1" smtClean="0"/>
              <a:t>describe</a:t>
            </a:r>
            <a:r>
              <a:rPr lang="tr-TR" dirty="0" smtClean="0"/>
              <a:t> </a:t>
            </a:r>
            <a:r>
              <a:rPr lang="tr-TR" dirty="0" err="1" smtClean="0"/>
              <a:t>this</a:t>
            </a:r>
            <a:r>
              <a:rPr lang="tr-TR" dirty="0" smtClean="0"/>
              <a:t> </a:t>
            </a:r>
            <a:r>
              <a:rPr lang="tr-TR" dirty="0" err="1" smtClean="0"/>
              <a:t>pictures</a:t>
            </a:r>
            <a:r>
              <a:rPr lang="tr-TR" dirty="0" smtClean="0"/>
              <a:t>?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68760"/>
            <a:ext cx="4654823" cy="4027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099739"/>
              </p:ext>
            </p:extLst>
          </p:nvPr>
        </p:nvGraphicFramePr>
        <p:xfrm>
          <a:off x="6156176" y="1484784"/>
          <a:ext cx="2598558" cy="2011680"/>
        </p:xfrm>
        <a:graphic>
          <a:graphicData uri="http://schemas.openxmlformats.org/drawingml/2006/table">
            <a:tbl>
              <a:tblPr/>
              <a:tblGrid>
                <a:gridCol w="25985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7220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tr-TR" sz="1800" dirty="0" err="1" smtClean="0"/>
                        <a:t>Bialteral</a:t>
                      </a:r>
                      <a:r>
                        <a:rPr lang="tr-TR" sz="1800" baseline="0" dirty="0" smtClean="0"/>
                        <a:t> </a:t>
                      </a:r>
                      <a:r>
                        <a:rPr lang="tr-TR" sz="1800" baseline="0" dirty="0" err="1" smtClean="0"/>
                        <a:t>inguinal</a:t>
                      </a:r>
                      <a:r>
                        <a:rPr lang="tr-TR" sz="1800" baseline="0" dirty="0" smtClean="0"/>
                        <a:t> </a:t>
                      </a:r>
                      <a:r>
                        <a:rPr lang="tr-TR" sz="1800" baseline="0" dirty="0" err="1" smtClean="0"/>
                        <a:t>gonad</a:t>
                      </a:r>
                      <a:endParaRPr lang="tr-TR" sz="18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tr-TR" sz="1800" baseline="0" dirty="0" err="1" smtClean="0"/>
                        <a:t>Bifid</a:t>
                      </a:r>
                      <a:r>
                        <a:rPr lang="tr-TR" sz="1800" baseline="0" dirty="0" smtClean="0"/>
                        <a:t> </a:t>
                      </a:r>
                      <a:r>
                        <a:rPr lang="tr-TR" sz="1800" baseline="0" dirty="0" err="1" smtClean="0"/>
                        <a:t>scrtoum</a:t>
                      </a:r>
                      <a:endParaRPr lang="tr-TR" sz="18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tr-TR" sz="1800" baseline="0" dirty="0" err="1" smtClean="0"/>
                        <a:t>Cordi</a:t>
                      </a:r>
                      <a:endParaRPr lang="tr-TR" sz="18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tr-TR" sz="1800" baseline="0" dirty="0" smtClean="0"/>
                        <a:t>Fallus: 3 cm </a:t>
                      </a:r>
                      <a:endParaRPr lang="tr-TR" sz="18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tr-TR" sz="1800" baseline="0" dirty="0" smtClean="0"/>
                        <a:t>Bura gösterilmesin </a:t>
                      </a:r>
                      <a:endParaRPr lang="tr-TR" sz="18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tr-TR" sz="1800" dirty="0" smtClean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1763688" y="544522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Please</a:t>
            </a:r>
            <a:r>
              <a:rPr lang="tr-TR" dirty="0" smtClean="0"/>
              <a:t> say </a:t>
            </a:r>
            <a:r>
              <a:rPr lang="tr-TR" dirty="0" err="1" smtClean="0"/>
              <a:t>pathological</a:t>
            </a:r>
            <a:r>
              <a:rPr lang="tr-TR" dirty="0" smtClean="0"/>
              <a:t> </a:t>
            </a:r>
            <a:r>
              <a:rPr lang="tr-TR" dirty="0" err="1" smtClean="0"/>
              <a:t>findings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err="1" smtClean="0"/>
              <a:t>What</a:t>
            </a:r>
            <a:r>
              <a:rPr lang="tr-TR" dirty="0" smtClean="0"/>
              <a:t> is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description</a:t>
            </a:r>
            <a:r>
              <a:rPr lang="tr-TR" dirty="0" smtClean="0"/>
              <a:t> of </a:t>
            </a:r>
            <a:r>
              <a:rPr lang="tr-TR" dirty="0" err="1" smtClean="0"/>
              <a:t>short</a:t>
            </a:r>
            <a:r>
              <a:rPr lang="tr-TR" dirty="0" smtClean="0"/>
              <a:t> </a:t>
            </a:r>
            <a:r>
              <a:rPr lang="tr-TR" dirty="0" err="1" smtClean="0"/>
              <a:t>stature</a:t>
            </a:r>
            <a:r>
              <a:rPr lang="tr-TR" dirty="0" smtClean="0"/>
              <a:t> ?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48880"/>
          </a:xfrm>
        </p:spPr>
        <p:txBody>
          <a:bodyPr/>
          <a:lstStyle/>
          <a:p>
            <a:r>
              <a:rPr lang="tr-TR" dirty="0"/>
              <a:t>B</a:t>
            </a:r>
            <a:r>
              <a:rPr lang="tr-TR" dirty="0" smtClean="0"/>
              <a:t>oy </a:t>
            </a:r>
            <a:r>
              <a:rPr lang="tr-TR" dirty="0" err="1" smtClean="0"/>
              <a:t>sds</a:t>
            </a:r>
            <a:r>
              <a:rPr lang="tr-TR" dirty="0" smtClean="0"/>
              <a:t> -2 altı olanlar</a:t>
            </a:r>
          </a:p>
          <a:p>
            <a:r>
              <a:rPr lang="tr-TR" dirty="0" smtClean="0"/>
              <a:t>Hedef boy </a:t>
            </a:r>
            <a:r>
              <a:rPr lang="tr-TR" dirty="0" err="1" smtClean="0"/>
              <a:t>sds</a:t>
            </a:r>
            <a:r>
              <a:rPr lang="tr-TR" dirty="0" smtClean="0"/>
              <a:t> -1.6 </a:t>
            </a:r>
            <a:r>
              <a:rPr lang="tr-TR" dirty="0" err="1" smtClean="0"/>
              <a:t>sds</a:t>
            </a:r>
            <a:r>
              <a:rPr lang="tr-TR" dirty="0" smtClean="0"/>
              <a:t> altında olanlar</a:t>
            </a:r>
          </a:p>
          <a:p>
            <a:r>
              <a:rPr lang="tr-TR" dirty="0" smtClean="0"/>
              <a:t>Uzama hız </a:t>
            </a:r>
            <a:r>
              <a:rPr lang="tr-TR" dirty="0" err="1" smtClean="0"/>
              <a:t>sds</a:t>
            </a:r>
            <a:r>
              <a:rPr lang="tr-TR" dirty="0" smtClean="0"/>
              <a:t>  1 </a:t>
            </a:r>
            <a:r>
              <a:rPr lang="tr-TR" dirty="0" err="1" smtClean="0"/>
              <a:t>sd</a:t>
            </a:r>
            <a:r>
              <a:rPr lang="tr-TR" dirty="0" smtClean="0"/>
              <a:t> fazla kayıp olanlar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85093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Please</a:t>
            </a:r>
            <a:r>
              <a:rPr lang="tr-TR" dirty="0" smtClean="0"/>
              <a:t> say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cause</a:t>
            </a:r>
            <a:r>
              <a:rPr lang="tr-TR" dirty="0" smtClean="0"/>
              <a:t> of </a:t>
            </a:r>
            <a:r>
              <a:rPr lang="tr-TR" dirty="0" err="1" smtClean="0"/>
              <a:t>gouiter</a:t>
            </a:r>
            <a:r>
              <a:rPr lang="tr-TR" dirty="0" smtClean="0"/>
              <a:t>?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İyot </a:t>
            </a:r>
            <a:r>
              <a:rPr lang="tr-TR" dirty="0" err="1" smtClean="0"/>
              <a:t>eksikiği</a:t>
            </a:r>
            <a:endParaRPr lang="tr-TR" dirty="0" smtClean="0"/>
          </a:p>
          <a:p>
            <a:r>
              <a:rPr lang="tr-TR" dirty="0" err="1" smtClean="0"/>
              <a:t>Otoimmun</a:t>
            </a:r>
            <a:r>
              <a:rPr lang="tr-TR" dirty="0" smtClean="0"/>
              <a:t> </a:t>
            </a:r>
            <a:r>
              <a:rPr lang="tr-TR" dirty="0" err="1" smtClean="0"/>
              <a:t>tiroid</a:t>
            </a:r>
            <a:r>
              <a:rPr lang="tr-TR" dirty="0" smtClean="0"/>
              <a:t> hastalığı </a:t>
            </a:r>
          </a:p>
          <a:p>
            <a:r>
              <a:rPr lang="tr-TR" dirty="0" err="1" smtClean="0"/>
              <a:t>Noduler</a:t>
            </a:r>
            <a:r>
              <a:rPr lang="tr-TR" dirty="0" smtClean="0"/>
              <a:t> ve </a:t>
            </a:r>
            <a:r>
              <a:rPr lang="tr-TR" dirty="0" err="1" smtClean="0"/>
              <a:t>multinoduler</a:t>
            </a:r>
            <a:r>
              <a:rPr lang="tr-TR" dirty="0" smtClean="0"/>
              <a:t> guatr</a:t>
            </a:r>
          </a:p>
          <a:p>
            <a:r>
              <a:rPr lang="tr-TR" dirty="0" err="1" smtClean="0"/>
              <a:t>Hipotiroidi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31928687"/>
      </p:ext>
    </p:extLst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1782</TotalTime>
  <Words>85</Words>
  <Application>Microsoft Office PowerPoint</Application>
  <PresentationFormat>Ekran Gösterisi (4:3)</PresentationFormat>
  <Paragraphs>21</Paragraphs>
  <Slides>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</vt:i4>
      </vt:variant>
    </vt:vector>
  </HeadingPairs>
  <TitlesOfParts>
    <vt:vector size="8" baseType="lpstr">
      <vt:lpstr>Arial</vt:lpstr>
      <vt:lpstr>Calibri</vt:lpstr>
      <vt:lpstr>Ofis Teması</vt:lpstr>
      <vt:lpstr>PowerPoint Sunusu</vt:lpstr>
      <vt:lpstr>PowerPoint Sunusu</vt:lpstr>
      <vt:lpstr>PowerPoint Sunusu</vt:lpstr>
      <vt:lpstr>What is the description of short stature ?</vt:lpstr>
      <vt:lpstr>Please say the cause of gouiter?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Examination in Endocrine Diseases</dc:title>
  <dc:creator>user</dc:creator>
  <cp:lastModifiedBy>ronaldinho424</cp:lastModifiedBy>
  <cp:revision>65</cp:revision>
  <dcterms:created xsi:type="dcterms:W3CDTF">2021-03-03T12:51:24Z</dcterms:created>
  <dcterms:modified xsi:type="dcterms:W3CDTF">2023-05-10T14:05:57Z</dcterms:modified>
</cp:coreProperties>
</file>