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340" r:id="rId8"/>
    <p:sldId id="262" r:id="rId9"/>
    <p:sldId id="264" r:id="rId10"/>
    <p:sldId id="355" r:id="rId11"/>
    <p:sldId id="365" r:id="rId12"/>
    <p:sldId id="366" r:id="rId13"/>
    <p:sldId id="367" r:id="rId14"/>
    <p:sldId id="369" r:id="rId15"/>
    <p:sldId id="368" r:id="rId16"/>
    <p:sldId id="354" r:id="rId17"/>
    <p:sldId id="341" r:id="rId18"/>
    <p:sldId id="350" r:id="rId19"/>
    <p:sldId id="265" r:id="rId20"/>
    <p:sldId id="344" r:id="rId21"/>
    <p:sldId id="266" r:id="rId22"/>
    <p:sldId id="370" r:id="rId23"/>
    <p:sldId id="343" r:id="rId24"/>
    <p:sldId id="359" r:id="rId25"/>
    <p:sldId id="352" r:id="rId26"/>
    <p:sldId id="360" r:id="rId27"/>
    <p:sldId id="349" r:id="rId28"/>
    <p:sldId id="361" r:id="rId29"/>
    <p:sldId id="267" r:id="rId30"/>
    <p:sldId id="336" r:id="rId31"/>
    <p:sldId id="337" r:id="rId32"/>
    <p:sldId id="338" r:id="rId33"/>
    <p:sldId id="351" r:id="rId34"/>
    <p:sldId id="357" r:id="rId35"/>
    <p:sldId id="358" r:id="rId36"/>
    <p:sldId id="362" r:id="rId37"/>
    <p:sldId id="346" r:id="rId38"/>
    <p:sldId id="347" r:id="rId39"/>
    <p:sldId id="363" r:id="rId40"/>
    <p:sldId id="364" r:id="rId41"/>
    <p:sldId id="348" r:id="rId4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5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rac yildirim" userId="2df79f5f99e5b4ea" providerId="LiveId" clId="{19785CFA-E0B7-4DC0-AAF6-544008ADF798}"/>
    <pc:docChg chg="modSld">
      <pc:chgData name="mirac yildirim" userId="2df79f5f99e5b4ea" providerId="LiveId" clId="{19785CFA-E0B7-4DC0-AAF6-544008ADF798}" dt="2021-05-07T12:29:21.756" v="0" actId="20577"/>
      <pc:docMkLst>
        <pc:docMk/>
      </pc:docMkLst>
      <pc:sldChg chg="modSp mod">
        <pc:chgData name="mirac yildirim" userId="2df79f5f99e5b4ea" providerId="LiveId" clId="{19785CFA-E0B7-4DC0-AAF6-544008ADF798}" dt="2021-05-07T12:29:21.756" v="0" actId="20577"/>
        <pc:sldMkLst>
          <pc:docMk/>
          <pc:sldMk cId="1909449130" sldId="344"/>
        </pc:sldMkLst>
        <pc:spChg chg="mod">
          <ac:chgData name="mirac yildirim" userId="2df79f5f99e5b4ea" providerId="LiveId" clId="{19785CFA-E0B7-4DC0-AAF6-544008ADF798}" dt="2021-05-07T12:29:21.756" v="0" actId="20577"/>
          <ac:spMkLst>
            <pc:docMk/>
            <pc:sldMk cId="1909449130" sldId="344"/>
            <ac:spMk id="3" creationId="{BE150841-EFD4-45A3-BE9B-BA24EBD43397}"/>
          </ac:spMkLst>
        </pc:spChg>
      </pc:sldChg>
    </pc:docChg>
  </pc:docChgLst>
  <pc:docChgLst>
    <pc:chgData name="mirac yildirim" userId="2df79f5f99e5b4ea" providerId="LiveId" clId="{371B23B4-9FEB-497B-9927-BCA7EA68530C}"/>
    <pc:docChg chg="modSld">
      <pc:chgData name="mirac yildirim" userId="2df79f5f99e5b4ea" providerId="LiveId" clId="{371B23B4-9FEB-497B-9927-BCA7EA68530C}" dt="2021-04-21T20:12:18.432" v="2" actId="20577"/>
      <pc:docMkLst>
        <pc:docMk/>
      </pc:docMkLst>
      <pc:sldChg chg="modSp mod">
        <pc:chgData name="mirac yildirim" userId="2df79f5f99e5b4ea" providerId="LiveId" clId="{371B23B4-9FEB-497B-9927-BCA7EA68530C}" dt="2021-04-21T20:12:18.432" v="2" actId="20577"/>
        <pc:sldMkLst>
          <pc:docMk/>
          <pc:sldMk cId="3987690358" sldId="348"/>
        </pc:sldMkLst>
        <pc:spChg chg="mod">
          <ac:chgData name="mirac yildirim" userId="2df79f5f99e5b4ea" providerId="LiveId" clId="{371B23B4-9FEB-497B-9927-BCA7EA68530C}" dt="2021-04-21T20:12:18.432" v="2" actId="20577"/>
          <ac:spMkLst>
            <pc:docMk/>
            <pc:sldMk cId="3987690358" sldId="348"/>
            <ac:spMk id="4" creationId="{3765F46A-4372-4746-8E79-E5BE61BA4023}"/>
          </ac:spMkLst>
        </pc:spChg>
      </pc:sldChg>
      <pc:sldChg chg="modSp mod">
        <pc:chgData name="mirac yildirim" userId="2df79f5f99e5b4ea" providerId="LiveId" clId="{371B23B4-9FEB-497B-9927-BCA7EA68530C}" dt="2021-04-21T19:42:53.098" v="1" actId="20577"/>
        <pc:sldMkLst>
          <pc:docMk/>
          <pc:sldMk cId="1803321432" sldId="349"/>
        </pc:sldMkLst>
        <pc:spChg chg="mod">
          <ac:chgData name="mirac yildirim" userId="2df79f5f99e5b4ea" providerId="LiveId" clId="{371B23B4-9FEB-497B-9927-BCA7EA68530C}" dt="2021-04-21T19:42:53.098" v="1" actId="20577"/>
          <ac:spMkLst>
            <pc:docMk/>
            <pc:sldMk cId="1803321432" sldId="349"/>
            <ac:spMk id="4" creationId="{A0B08722-CC29-4A65-A954-A0E392E34212}"/>
          </ac:spMkLst>
        </pc:spChg>
      </pc:sldChg>
    </pc:docChg>
  </pc:docChgLst>
  <pc:docChgLst>
    <pc:chgData name="mirac yildirim" userId="2df79f5f99e5b4ea" providerId="LiveId" clId="{B9AA5591-419C-4353-A256-B04A6B070E76}"/>
    <pc:docChg chg="undo custSel addSld delSld modSld sldOrd">
      <pc:chgData name="mirac yildirim" userId="2df79f5f99e5b4ea" providerId="LiveId" clId="{B9AA5591-419C-4353-A256-B04A6B070E76}" dt="2021-03-26T11:05:54.243" v="3805" actId="20578"/>
      <pc:docMkLst>
        <pc:docMk/>
      </pc:docMkLst>
      <pc:sldChg chg="modSp new mod">
        <pc:chgData name="mirac yildirim" userId="2df79f5f99e5b4ea" providerId="LiveId" clId="{B9AA5591-419C-4353-A256-B04A6B070E76}" dt="2021-03-25T21:18:07.169" v="2640" actId="20577"/>
        <pc:sldMkLst>
          <pc:docMk/>
          <pc:sldMk cId="3992016263" sldId="256"/>
        </pc:sldMkLst>
        <pc:spChg chg="mod">
          <ac:chgData name="mirac yildirim" userId="2df79f5f99e5b4ea" providerId="LiveId" clId="{B9AA5591-419C-4353-A256-B04A6B070E76}" dt="2021-03-25T21:17:50.940" v="2631" actId="20577"/>
          <ac:spMkLst>
            <pc:docMk/>
            <pc:sldMk cId="3992016263" sldId="256"/>
            <ac:spMk id="2" creationId="{BF3CB4F2-E586-4383-873C-479132E84C13}"/>
          </ac:spMkLst>
        </pc:spChg>
        <pc:spChg chg="mod">
          <ac:chgData name="mirac yildirim" userId="2df79f5f99e5b4ea" providerId="LiveId" clId="{B9AA5591-419C-4353-A256-B04A6B070E76}" dt="2021-03-25T21:18:07.169" v="2640" actId="20577"/>
          <ac:spMkLst>
            <pc:docMk/>
            <pc:sldMk cId="3992016263" sldId="256"/>
            <ac:spMk id="3" creationId="{D9FBD495-AB40-43F9-9625-BF349A7D9BAD}"/>
          </ac:spMkLst>
        </pc:spChg>
      </pc:sldChg>
      <pc:sldChg chg="modSp new mod">
        <pc:chgData name="mirac yildirim" userId="2df79f5f99e5b4ea" providerId="LiveId" clId="{B9AA5591-419C-4353-A256-B04A6B070E76}" dt="2021-03-25T10:19:01.873" v="501" actId="20577"/>
        <pc:sldMkLst>
          <pc:docMk/>
          <pc:sldMk cId="3205851220" sldId="257"/>
        </pc:sldMkLst>
        <pc:spChg chg="mod">
          <ac:chgData name="mirac yildirim" userId="2df79f5f99e5b4ea" providerId="LiveId" clId="{B9AA5591-419C-4353-A256-B04A6B070E76}" dt="2021-03-25T10:12:54.253" v="328" actId="20577"/>
          <ac:spMkLst>
            <pc:docMk/>
            <pc:sldMk cId="3205851220" sldId="257"/>
            <ac:spMk id="2" creationId="{E0C25F6E-E074-486A-8EA4-C62516C5A464}"/>
          </ac:spMkLst>
        </pc:spChg>
        <pc:spChg chg="mod">
          <ac:chgData name="mirac yildirim" userId="2df79f5f99e5b4ea" providerId="LiveId" clId="{B9AA5591-419C-4353-A256-B04A6B070E76}" dt="2021-03-25T10:19:01.873" v="501" actId="20577"/>
          <ac:spMkLst>
            <pc:docMk/>
            <pc:sldMk cId="3205851220" sldId="257"/>
            <ac:spMk id="3" creationId="{7DBCBDB1-F4CA-45A5-ACF9-3D732BD9AC72}"/>
          </ac:spMkLst>
        </pc:spChg>
      </pc:sldChg>
      <pc:sldChg chg="addSp delSp modSp new mod setBg">
        <pc:chgData name="mirac yildirim" userId="2df79f5f99e5b4ea" providerId="LiveId" clId="{B9AA5591-419C-4353-A256-B04A6B070E76}" dt="2021-03-25T10:34:30.991" v="791" actId="26606"/>
        <pc:sldMkLst>
          <pc:docMk/>
          <pc:sldMk cId="1190085969" sldId="258"/>
        </pc:sldMkLst>
        <pc:spChg chg="mod">
          <ac:chgData name="mirac yildirim" userId="2df79f5f99e5b4ea" providerId="LiveId" clId="{B9AA5591-419C-4353-A256-B04A6B070E76}" dt="2021-03-25T10:34:30.991" v="791" actId="26606"/>
          <ac:spMkLst>
            <pc:docMk/>
            <pc:sldMk cId="1190085969" sldId="258"/>
            <ac:spMk id="2" creationId="{514DC910-8B5A-4B67-AE5B-E8C38B01512B}"/>
          </ac:spMkLst>
        </pc:spChg>
        <pc:spChg chg="mod ord">
          <ac:chgData name="mirac yildirim" userId="2df79f5f99e5b4ea" providerId="LiveId" clId="{B9AA5591-419C-4353-A256-B04A6B070E76}" dt="2021-03-25T10:34:30.991" v="791" actId="26606"/>
          <ac:spMkLst>
            <pc:docMk/>
            <pc:sldMk cId="1190085969" sldId="258"/>
            <ac:spMk id="3" creationId="{063C3AEC-42E7-41C9-A2B6-9207C3B18B06}"/>
          </ac:spMkLst>
        </pc:spChg>
        <pc:spChg chg="add del">
          <ac:chgData name="mirac yildirim" userId="2df79f5f99e5b4ea" providerId="LiveId" clId="{B9AA5591-419C-4353-A256-B04A6B070E76}" dt="2021-03-25T10:33:52.623" v="788" actId="26606"/>
          <ac:spMkLst>
            <pc:docMk/>
            <pc:sldMk cId="1190085969" sldId="258"/>
            <ac:spMk id="73" creationId="{52ABB703-2B0E-4C3B-B4A2-F3973548E561}"/>
          </ac:spMkLst>
        </pc:spChg>
        <pc:spChg chg="add del">
          <ac:chgData name="mirac yildirim" userId="2df79f5f99e5b4ea" providerId="LiveId" clId="{B9AA5591-419C-4353-A256-B04A6B070E76}" dt="2021-03-25T10:33:52.623" v="788" actId="26606"/>
          <ac:spMkLst>
            <pc:docMk/>
            <pc:sldMk cId="1190085969" sldId="258"/>
            <ac:spMk id="77" creationId="{E95DA498-D9A2-4DA9-B9DA-B3776E08CF7E}"/>
          </ac:spMkLst>
        </pc:spChg>
        <pc:spChg chg="add del">
          <ac:chgData name="mirac yildirim" userId="2df79f5f99e5b4ea" providerId="LiveId" clId="{B9AA5591-419C-4353-A256-B04A6B070E76}" dt="2021-03-25T10:33:52.623" v="788" actId="26606"/>
          <ac:spMkLst>
            <pc:docMk/>
            <pc:sldMk cId="1190085969" sldId="258"/>
            <ac:spMk id="79" creationId="{82A73093-4B9D-420D-B17E-52293703A1D4}"/>
          </ac:spMkLst>
        </pc:spChg>
        <pc:spChg chg="add del">
          <ac:chgData name="mirac yildirim" userId="2df79f5f99e5b4ea" providerId="LiveId" clId="{B9AA5591-419C-4353-A256-B04A6B070E76}" dt="2021-03-25T10:34:30.991" v="791" actId="26606"/>
          <ac:spMkLst>
            <pc:docMk/>
            <pc:sldMk cId="1190085969" sldId="258"/>
            <ac:spMk id="137" creationId="{284B70D5-875B-433D-BDBD-1522A85D6C1D}"/>
          </ac:spMkLst>
        </pc:spChg>
        <pc:spChg chg="add del">
          <ac:chgData name="mirac yildirim" userId="2df79f5f99e5b4ea" providerId="LiveId" clId="{B9AA5591-419C-4353-A256-B04A6B070E76}" dt="2021-03-25T10:34:30.991" v="791" actId="26606"/>
          <ac:spMkLst>
            <pc:docMk/>
            <pc:sldMk cId="1190085969" sldId="258"/>
            <ac:spMk id="141" creationId="{1E299956-A9E7-4FC1-A0B1-D590CA9730E8}"/>
          </ac:spMkLst>
        </pc:spChg>
        <pc:spChg chg="add del">
          <ac:chgData name="mirac yildirim" userId="2df79f5f99e5b4ea" providerId="LiveId" clId="{B9AA5591-419C-4353-A256-B04A6B070E76}" dt="2021-03-25T10:34:30.991" v="791" actId="26606"/>
          <ac:spMkLst>
            <pc:docMk/>
            <pc:sldMk cId="1190085969" sldId="258"/>
            <ac:spMk id="143" creationId="{17FC539C-B783-4B03-9F9E-D13430F3F64F}"/>
          </ac:spMkLst>
        </pc:spChg>
        <pc:spChg chg="add">
          <ac:chgData name="mirac yildirim" userId="2df79f5f99e5b4ea" providerId="LiveId" clId="{B9AA5591-419C-4353-A256-B04A6B070E76}" dt="2021-03-25T10:34:30.991" v="791" actId="26606"/>
          <ac:spMkLst>
            <pc:docMk/>
            <pc:sldMk cId="1190085969" sldId="258"/>
            <ac:spMk id="192" creationId="{52ABB703-2B0E-4C3B-B4A2-F3973548E561}"/>
          </ac:spMkLst>
        </pc:spChg>
        <pc:spChg chg="add">
          <ac:chgData name="mirac yildirim" userId="2df79f5f99e5b4ea" providerId="LiveId" clId="{B9AA5591-419C-4353-A256-B04A6B070E76}" dt="2021-03-25T10:34:30.991" v="791" actId="26606"/>
          <ac:spMkLst>
            <pc:docMk/>
            <pc:sldMk cId="1190085969" sldId="258"/>
            <ac:spMk id="194" creationId="{E95DA498-D9A2-4DA9-B9DA-B3776E08CF7E}"/>
          </ac:spMkLst>
        </pc:spChg>
        <pc:spChg chg="add">
          <ac:chgData name="mirac yildirim" userId="2df79f5f99e5b4ea" providerId="LiveId" clId="{B9AA5591-419C-4353-A256-B04A6B070E76}" dt="2021-03-25T10:34:30.991" v="791" actId="26606"/>
          <ac:spMkLst>
            <pc:docMk/>
            <pc:sldMk cId="1190085969" sldId="258"/>
            <ac:spMk id="195" creationId="{82A73093-4B9D-420D-B17E-52293703A1D4}"/>
          </ac:spMkLst>
        </pc:spChg>
        <pc:picChg chg="add del mod">
          <ac:chgData name="mirac yildirim" userId="2df79f5f99e5b4ea" providerId="LiveId" clId="{B9AA5591-419C-4353-A256-B04A6B070E76}" dt="2021-03-25T10:30:58.769" v="780" actId="478"/>
          <ac:picMkLst>
            <pc:docMk/>
            <pc:sldMk cId="1190085969" sldId="258"/>
            <ac:picMk id="1026" creationId="{EC1B48FA-0B84-4053-BA4F-05DC162F6F3E}"/>
          </ac:picMkLst>
        </pc:picChg>
        <pc:picChg chg="add mod ord">
          <ac:chgData name="mirac yildirim" userId="2df79f5f99e5b4ea" providerId="LiveId" clId="{B9AA5591-419C-4353-A256-B04A6B070E76}" dt="2021-03-25T10:34:30.991" v="791" actId="26606"/>
          <ac:picMkLst>
            <pc:docMk/>
            <pc:sldMk cId="1190085969" sldId="258"/>
            <ac:picMk id="1028" creationId="{5C4B8D7A-B3AB-4633-9EA1-DDA57E374B47}"/>
          </ac:picMkLst>
        </pc:picChg>
        <pc:cxnChg chg="add del">
          <ac:chgData name="mirac yildirim" userId="2df79f5f99e5b4ea" providerId="LiveId" clId="{B9AA5591-419C-4353-A256-B04A6B070E76}" dt="2021-03-25T10:33:52.623" v="788" actId="26606"/>
          <ac:cxnSpMkLst>
            <pc:docMk/>
            <pc:sldMk cId="1190085969" sldId="258"/>
            <ac:cxnSpMk id="75" creationId="{9C21570E-E159-49A6-9891-FA397B7A92D3}"/>
          </ac:cxnSpMkLst>
        </pc:cxnChg>
        <pc:cxnChg chg="add del">
          <ac:chgData name="mirac yildirim" userId="2df79f5f99e5b4ea" providerId="LiveId" clId="{B9AA5591-419C-4353-A256-B04A6B070E76}" dt="2021-03-25T10:34:30.991" v="791" actId="26606"/>
          <ac:cxnSpMkLst>
            <pc:docMk/>
            <pc:sldMk cId="1190085969" sldId="258"/>
            <ac:cxnSpMk id="139" creationId="{C947DF4A-614C-4B4C-8B80-E5B9D8E8CFED}"/>
          </ac:cxnSpMkLst>
        </pc:cxnChg>
        <pc:cxnChg chg="add">
          <ac:chgData name="mirac yildirim" userId="2df79f5f99e5b4ea" providerId="LiveId" clId="{B9AA5591-419C-4353-A256-B04A6B070E76}" dt="2021-03-25T10:34:30.991" v="791" actId="26606"/>
          <ac:cxnSpMkLst>
            <pc:docMk/>
            <pc:sldMk cId="1190085969" sldId="258"/>
            <ac:cxnSpMk id="193" creationId="{9C21570E-E159-49A6-9891-FA397B7A92D3}"/>
          </ac:cxnSpMkLst>
        </pc:cxnChg>
      </pc:sldChg>
      <pc:sldChg chg="addSp delSp modSp new mod setBg">
        <pc:chgData name="mirac yildirim" userId="2df79f5f99e5b4ea" providerId="LiveId" clId="{B9AA5591-419C-4353-A256-B04A6B070E76}" dt="2021-03-25T10:51:48.717" v="954" actId="20577"/>
        <pc:sldMkLst>
          <pc:docMk/>
          <pc:sldMk cId="2427006275" sldId="259"/>
        </pc:sldMkLst>
        <pc:spChg chg="mod">
          <ac:chgData name="mirac yildirim" userId="2df79f5f99e5b4ea" providerId="LiveId" clId="{B9AA5591-419C-4353-A256-B04A6B070E76}" dt="2021-03-25T10:45:01.518" v="923" actId="26606"/>
          <ac:spMkLst>
            <pc:docMk/>
            <pc:sldMk cId="2427006275" sldId="259"/>
            <ac:spMk id="2" creationId="{0564E014-603B-4B23-9028-AA4CF6A1CE1D}"/>
          </ac:spMkLst>
        </pc:spChg>
        <pc:spChg chg="mod ord">
          <ac:chgData name="mirac yildirim" userId="2df79f5f99e5b4ea" providerId="LiveId" clId="{B9AA5591-419C-4353-A256-B04A6B070E76}" dt="2021-03-25T10:51:48.717" v="954" actId="20577"/>
          <ac:spMkLst>
            <pc:docMk/>
            <pc:sldMk cId="2427006275" sldId="259"/>
            <ac:spMk id="3" creationId="{5E952705-DB0A-407B-A249-8E895E853108}"/>
          </ac:spMkLst>
        </pc:spChg>
        <pc:spChg chg="add del">
          <ac:chgData name="mirac yildirim" userId="2df79f5f99e5b4ea" providerId="LiveId" clId="{B9AA5591-419C-4353-A256-B04A6B070E76}" dt="2021-03-25T10:45:41.765" v="930" actId="26606"/>
          <ac:spMkLst>
            <pc:docMk/>
            <pc:sldMk cId="2427006275" sldId="259"/>
            <ac:spMk id="71" creationId="{10162E77-11AD-44A7-84EC-40C59EEFBD2E}"/>
          </ac:spMkLst>
        </pc:spChg>
        <pc:spChg chg="add del">
          <ac:chgData name="mirac yildirim" userId="2df79f5f99e5b4ea" providerId="LiveId" clId="{B9AA5591-419C-4353-A256-B04A6B070E76}" dt="2021-03-25T10:45:41.765" v="930" actId="26606"/>
          <ac:spMkLst>
            <pc:docMk/>
            <pc:sldMk cId="2427006275" sldId="259"/>
            <ac:spMk id="75" creationId="{6329CBCE-21AE-419D-AC1F-8ACF510A6670}"/>
          </ac:spMkLst>
        </pc:spChg>
        <pc:spChg chg="add del">
          <ac:chgData name="mirac yildirim" userId="2df79f5f99e5b4ea" providerId="LiveId" clId="{B9AA5591-419C-4353-A256-B04A6B070E76}" dt="2021-03-25T10:45:41.765" v="930" actId="26606"/>
          <ac:spMkLst>
            <pc:docMk/>
            <pc:sldMk cId="2427006275" sldId="259"/>
            <ac:spMk id="77" creationId="{FF2DA012-1414-493D-888F-5D99D0BDA322}"/>
          </ac:spMkLst>
        </pc:spChg>
        <pc:spChg chg="add">
          <ac:chgData name="mirac yildirim" userId="2df79f5f99e5b4ea" providerId="LiveId" clId="{B9AA5591-419C-4353-A256-B04A6B070E76}" dt="2021-03-25T10:45:41.765" v="930" actId="26606"/>
          <ac:spMkLst>
            <pc:docMk/>
            <pc:sldMk cId="2427006275" sldId="259"/>
            <ac:spMk id="135" creationId="{284B70D5-875B-433D-BDBD-1522A85D6C1D}"/>
          </ac:spMkLst>
        </pc:spChg>
        <pc:spChg chg="add">
          <ac:chgData name="mirac yildirim" userId="2df79f5f99e5b4ea" providerId="LiveId" clId="{B9AA5591-419C-4353-A256-B04A6B070E76}" dt="2021-03-25T10:45:41.765" v="930" actId="26606"/>
          <ac:spMkLst>
            <pc:docMk/>
            <pc:sldMk cId="2427006275" sldId="259"/>
            <ac:spMk id="139" creationId="{1E299956-A9E7-4FC1-A0B1-D590CA9730E8}"/>
          </ac:spMkLst>
        </pc:spChg>
        <pc:spChg chg="add">
          <ac:chgData name="mirac yildirim" userId="2df79f5f99e5b4ea" providerId="LiveId" clId="{B9AA5591-419C-4353-A256-B04A6B070E76}" dt="2021-03-25T10:45:41.765" v="930" actId="26606"/>
          <ac:spMkLst>
            <pc:docMk/>
            <pc:sldMk cId="2427006275" sldId="259"/>
            <ac:spMk id="141" creationId="{17FC539C-B783-4B03-9F9E-D13430F3F64F}"/>
          </ac:spMkLst>
        </pc:spChg>
        <pc:picChg chg="add mod">
          <ac:chgData name="mirac yildirim" userId="2df79f5f99e5b4ea" providerId="LiveId" clId="{B9AA5591-419C-4353-A256-B04A6B070E76}" dt="2021-03-25T10:45:01.518" v="923" actId="26606"/>
          <ac:picMkLst>
            <pc:docMk/>
            <pc:sldMk cId="2427006275" sldId="259"/>
            <ac:picMk id="2050" creationId="{589D9D01-E284-494F-8CEA-738FD82CD569}"/>
          </ac:picMkLst>
        </pc:picChg>
        <pc:cxnChg chg="add del">
          <ac:chgData name="mirac yildirim" userId="2df79f5f99e5b4ea" providerId="LiveId" clId="{B9AA5591-419C-4353-A256-B04A6B070E76}" dt="2021-03-25T10:45:41.765" v="930" actId="26606"/>
          <ac:cxnSpMkLst>
            <pc:docMk/>
            <pc:sldMk cId="2427006275" sldId="259"/>
            <ac:cxnSpMk id="73" creationId="{5AB158E9-1B40-4CD6-95F0-95CA11DF7B7A}"/>
          </ac:cxnSpMkLst>
        </pc:cxnChg>
        <pc:cxnChg chg="add">
          <ac:chgData name="mirac yildirim" userId="2df79f5f99e5b4ea" providerId="LiveId" clId="{B9AA5591-419C-4353-A256-B04A6B070E76}" dt="2021-03-25T10:45:41.765" v="930" actId="26606"/>
          <ac:cxnSpMkLst>
            <pc:docMk/>
            <pc:sldMk cId="2427006275" sldId="259"/>
            <ac:cxnSpMk id="137" creationId="{C947DF4A-614C-4B4C-8B80-E5B9D8E8CFED}"/>
          </ac:cxnSpMkLst>
        </pc:cxnChg>
      </pc:sldChg>
      <pc:sldChg chg="addSp delSp modSp new mod setBg">
        <pc:chgData name="mirac yildirim" userId="2df79f5f99e5b4ea" providerId="LiveId" clId="{B9AA5591-419C-4353-A256-B04A6B070E76}" dt="2021-03-25T10:48:32.243" v="947" actId="26606"/>
        <pc:sldMkLst>
          <pc:docMk/>
          <pc:sldMk cId="707288739" sldId="260"/>
        </pc:sldMkLst>
        <pc:spChg chg="mod">
          <ac:chgData name="mirac yildirim" userId="2df79f5f99e5b4ea" providerId="LiveId" clId="{B9AA5591-419C-4353-A256-B04A6B070E76}" dt="2021-03-25T10:48:32.243" v="947" actId="26606"/>
          <ac:spMkLst>
            <pc:docMk/>
            <pc:sldMk cId="707288739" sldId="260"/>
            <ac:spMk id="2" creationId="{DBADA59B-8478-460B-8B22-206AC8DF3631}"/>
          </ac:spMkLst>
        </pc:spChg>
        <pc:spChg chg="del">
          <ac:chgData name="mirac yildirim" userId="2df79f5f99e5b4ea" providerId="LiveId" clId="{B9AA5591-419C-4353-A256-B04A6B070E76}" dt="2021-03-25T10:47:58.195" v="944"/>
          <ac:spMkLst>
            <pc:docMk/>
            <pc:sldMk cId="707288739" sldId="260"/>
            <ac:spMk id="3" creationId="{430AB551-E27C-4E4B-AD0F-4B3A78E20B16}"/>
          </ac:spMkLst>
        </pc:spChg>
        <pc:spChg chg="add del">
          <ac:chgData name="mirac yildirim" userId="2df79f5f99e5b4ea" providerId="LiveId" clId="{B9AA5591-419C-4353-A256-B04A6B070E76}" dt="2021-03-25T10:48:32.236" v="946" actId="26606"/>
          <ac:spMkLst>
            <pc:docMk/>
            <pc:sldMk cId="707288739" sldId="260"/>
            <ac:spMk id="73" creationId="{284B70D5-875B-433D-BDBD-1522A85D6C1D}"/>
          </ac:spMkLst>
        </pc:spChg>
        <pc:spChg chg="add del">
          <ac:chgData name="mirac yildirim" userId="2df79f5f99e5b4ea" providerId="LiveId" clId="{B9AA5591-419C-4353-A256-B04A6B070E76}" dt="2021-03-25T10:48:32.236" v="946" actId="26606"/>
          <ac:spMkLst>
            <pc:docMk/>
            <pc:sldMk cId="707288739" sldId="260"/>
            <ac:spMk id="77" creationId="{1E299956-A9E7-4FC1-A0B1-D590CA9730E8}"/>
          </ac:spMkLst>
        </pc:spChg>
        <pc:spChg chg="add del">
          <ac:chgData name="mirac yildirim" userId="2df79f5f99e5b4ea" providerId="LiveId" clId="{B9AA5591-419C-4353-A256-B04A6B070E76}" dt="2021-03-25T10:48:32.236" v="946" actId="26606"/>
          <ac:spMkLst>
            <pc:docMk/>
            <pc:sldMk cId="707288739" sldId="260"/>
            <ac:spMk id="79" creationId="{17FC539C-B783-4B03-9F9E-D13430F3F64F}"/>
          </ac:spMkLst>
        </pc:spChg>
        <pc:spChg chg="add del">
          <ac:chgData name="mirac yildirim" userId="2df79f5f99e5b4ea" providerId="LiveId" clId="{B9AA5591-419C-4353-A256-B04A6B070E76}" dt="2021-03-25T10:48:32.236" v="946" actId="26606"/>
          <ac:spMkLst>
            <pc:docMk/>
            <pc:sldMk cId="707288739" sldId="260"/>
            <ac:spMk id="3078" creationId="{0F3351B9-CB43-469D-939E-98C7060194A8}"/>
          </ac:spMkLst>
        </pc:spChg>
        <pc:spChg chg="add">
          <ac:chgData name="mirac yildirim" userId="2df79f5f99e5b4ea" providerId="LiveId" clId="{B9AA5591-419C-4353-A256-B04A6B070E76}" dt="2021-03-25T10:48:32.243" v="947" actId="26606"/>
          <ac:spMkLst>
            <pc:docMk/>
            <pc:sldMk cId="707288739" sldId="260"/>
            <ac:spMk id="3080" creationId="{990D0034-F768-41E7-85D4-F38C4DE85770}"/>
          </ac:spMkLst>
        </pc:spChg>
        <pc:spChg chg="add">
          <ac:chgData name="mirac yildirim" userId="2df79f5f99e5b4ea" providerId="LiveId" clId="{B9AA5591-419C-4353-A256-B04A6B070E76}" dt="2021-03-25T10:48:32.243" v="947" actId="26606"/>
          <ac:spMkLst>
            <pc:docMk/>
            <pc:sldMk cId="707288739" sldId="260"/>
            <ac:spMk id="3082" creationId="{F9DEF542-154C-4A2F-AEE4-F61FF4791777}"/>
          </ac:spMkLst>
        </pc:spChg>
        <pc:picChg chg="add mod">
          <ac:chgData name="mirac yildirim" userId="2df79f5f99e5b4ea" providerId="LiveId" clId="{B9AA5591-419C-4353-A256-B04A6B070E76}" dt="2021-03-25T10:48:32.243" v="947" actId="26606"/>
          <ac:picMkLst>
            <pc:docMk/>
            <pc:sldMk cId="707288739" sldId="260"/>
            <ac:picMk id="3074" creationId="{3282F362-1A58-402A-8590-A74B5CE674C6}"/>
          </ac:picMkLst>
        </pc:picChg>
        <pc:cxnChg chg="add del">
          <ac:chgData name="mirac yildirim" userId="2df79f5f99e5b4ea" providerId="LiveId" clId="{B9AA5591-419C-4353-A256-B04A6B070E76}" dt="2021-03-25T10:48:32.236" v="946" actId="26606"/>
          <ac:cxnSpMkLst>
            <pc:docMk/>
            <pc:sldMk cId="707288739" sldId="260"/>
            <ac:cxnSpMk id="75" creationId="{C947DF4A-614C-4B4C-8B80-E5B9D8E8CFED}"/>
          </ac:cxnSpMkLst>
        </pc:cxnChg>
        <pc:cxnChg chg="add">
          <ac:chgData name="mirac yildirim" userId="2df79f5f99e5b4ea" providerId="LiveId" clId="{B9AA5591-419C-4353-A256-B04A6B070E76}" dt="2021-03-25T10:48:32.243" v="947" actId="26606"/>
          <ac:cxnSpMkLst>
            <pc:docMk/>
            <pc:sldMk cId="707288739" sldId="260"/>
            <ac:cxnSpMk id="3081" creationId="{5A0A5CF6-407C-4691-8122-49DF69D0020D}"/>
          </ac:cxnSpMkLst>
        </pc:cxnChg>
      </pc:sldChg>
      <pc:sldChg chg="new del">
        <pc:chgData name="mirac yildirim" userId="2df79f5f99e5b4ea" providerId="LiveId" clId="{B9AA5591-419C-4353-A256-B04A6B070E76}" dt="2021-03-25T10:41:47.312" v="920" actId="47"/>
        <pc:sldMkLst>
          <pc:docMk/>
          <pc:sldMk cId="3692109080" sldId="260"/>
        </pc:sldMkLst>
      </pc:sldChg>
      <pc:sldChg chg="addSp delSp modSp new del mod setBg">
        <pc:chgData name="mirac yildirim" userId="2df79f5f99e5b4ea" providerId="LiveId" clId="{B9AA5591-419C-4353-A256-B04A6B070E76}" dt="2021-03-25T11:08:46.156" v="1257" actId="47"/>
        <pc:sldMkLst>
          <pc:docMk/>
          <pc:sldMk cId="4183209023" sldId="261"/>
        </pc:sldMkLst>
        <pc:spChg chg="mod">
          <ac:chgData name="mirac yildirim" userId="2df79f5f99e5b4ea" providerId="LiveId" clId="{B9AA5591-419C-4353-A256-B04A6B070E76}" dt="2021-03-25T11:02:07.311" v="1048" actId="26606"/>
          <ac:spMkLst>
            <pc:docMk/>
            <pc:sldMk cId="4183209023" sldId="261"/>
            <ac:spMk id="2" creationId="{F6B42F96-B216-43B3-8DE8-8866067CE02F}"/>
          </ac:spMkLst>
        </pc:spChg>
        <pc:spChg chg="add del mod">
          <ac:chgData name="mirac yildirim" userId="2df79f5f99e5b4ea" providerId="LiveId" clId="{B9AA5591-419C-4353-A256-B04A6B070E76}" dt="2021-03-25T11:07:25.018" v="1245" actId="20577"/>
          <ac:spMkLst>
            <pc:docMk/>
            <pc:sldMk cId="4183209023" sldId="261"/>
            <ac:spMk id="3" creationId="{46496719-405C-4A66-A9ED-12C1FDD2E654}"/>
          </ac:spMkLst>
        </pc:spChg>
        <pc:spChg chg="add del">
          <ac:chgData name="mirac yildirim" userId="2df79f5f99e5b4ea" providerId="LiveId" clId="{B9AA5591-419C-4353-A256-B04A6B070E76}" dt="2021-03-25T11:02:07.311" v="1048" actId="26606"/>
          <ac:spMkLst>
            <pc:docMk/>
            <pc:sldMk cId="4183209023" sldId="261"/>
            <ac:spMk id="9" creationId="{FB5993E2-C02B-4335-ABA5-D8EC465551E3}"/>
          </ac:spMkLst>
        </pc:spChg>
        <pc:spChg chg="add del">
          <ac:chgData name="mirac yildirim" userId="2df79f5f99e5b4ea" providerId="LiveId" clId="{B9AA5591-419C-4353-A256-B04A6B070E76}" dt="2021-03-25T11:00:39.815" v="1034" actId="26606"/>
          <ac:spMkLst>
            <pc:docMk/>
            <pc:sldMk cId="4183209023" sldId="261"/>
            <ac:spMk id="10" creationId="{C33BF9DD-8A45-4EEE-B231-0A14D322E5F9}"/>
          </ac:spMkLst>
        </pc:spChg>
        <pc:spChg chg="add del">
          <ac:chgData name="mirac yildirim" userId="2df79f5f99e5b4ea" providerId="LiveId" clId="{B9AA5591-419C-4353-A256-B04A6B070E76}" dt="2021-03-25T11:02:07.311" v="1048" actId="26606"/>
          <ac:spMkLst>
            <pc:docMk/>
            <pc:sldMk cId="4183209023" sldId="261"/>
            <ac:spMk id="11" creationId="{C0B801A2-5622-4BE8-9AD2-C337A2CD0022}"/>
          </ac:spMkLst>
        </pc:spChg>
        <pc:spChg chg="add del">
          <ac:chgData name="mirac yildirim" userId="2df79f5f99e5b4ea" providerId="LiveId" clId="{B9AA5591-419C-4353-A256-B04A6B070E76}" dt="2021-03-25T11:02:07.311" v="1048" actId="26606"/>
          <ac:spMkLst>
            <pc:docMk/>
            <pc:sldMk cId="4183209023" sldId="261"/>
            <ac:spMk id="13" creationId="{B7AF614F-5BC3-4086-99F5-B87C5847A071}"/>
          </ac:spMkLst>
        </pc:spChg>
        <pc:spChg chg="add del">
          <ac:chgData name="mirac yildirim" userId="2df79f5f99e5b4ea" providerId="LiveId" clId="{B9AA5591-419C-4353-A256-B04A6B070E76}" dt="2021-03-25T11:00:39.815" v="1034" actId="26606"/>
          <ac:spMkLst>
            <pc:docMk/>
            <pc:sldMk cId="4183209023" sldId="261"/>
            <ac:spMk id="14" creationId="{D5FBCAC9-BD8B-4F3B-AD74-EF37D4211349}"/>
          </ac:spMkLst>
        </pc:spChg>
        <pc:spChg chg="add del">
          <ac:chgData name="mirac yildirim" userId="2df79f5f99e5b4ea" providerId="LiveId" clId="{B9AA5591-419C-4353-A256-B04A6B070E76}" dt="2021-03-25T11:00:39.815" v="1034" actId="26606"/>
          <ac:spMkLst>
            <pc:docMk/>
            <pc:sldMk cId="4183209023" sldId="261"/>
            <ac:spMk id="16" creationId="{9556C5A8-AD7E-4CE7-87BE-9EA3B5E1786F}"/>
          </ac:spMkLst>
        </pc:spChg>
        <pc:graphicFrameChg chg="add del">
          <ac:chgData name="mirac yildirim" userId="2df79f5f99e5b4ea" providerId="LiveId" clId="{B9AA5591-419C-4353-A256-B04A6B070E76}" dt="2021-03-25T11:02:07.311" v="1048" actId="26606"/>
          <ac:graphicFrameMkLst>
            <pc:docMk/>
            <pc:sldMk cId="4183209023" sldId="261"/>
            <ac:graphicFrameMk id="5" creationId="{ADA6C328-6041-458A-8F91-EE70BBA8EC3F}"/>
          </ac:graphicFrameMkLst>
        </pc:graphicFrameChg>
        <pc:picChg chg="add del">
          <ac:chgData name="mirac yildirim" userId="2df79f5f99e5b4ea" providerId="LiveId" clId="{B9AA5591-419C-4353-A256-B04A6B070E76}" dt="2021-03-25T11:00:39.815" v="1034" actId="26606"/>
          <ac:picMkLst>
            <pc:docMk/>
            <pc:sldMk cId="4183209023" sldId="261"/>
            <ac:picMk id="7" creationId="{FF10BB23-646C-4CFC-9C38-98C9D761DFEE}"/>
          </ac:picMkLst>
        </pc:picChg>
        <pc:cxnChg chg="add del">
          <ac:chgData name="mirac yildirim" userId="2df79f5f99e5b4ea" providerId="LiveId" clId="{B9AA5591-419C-4353-A256-B04A6B070E76}" dt="2021-03-25T11:00:39.815" v="1034" actId="26606"/>
          <ac:cxnSpMkLst>
            <pc:docMk/>
            <pc:sldMk cId="4183209023" sldId="261"/>
            <ac:cxnSpMk id="12" creationId="{9020DCC9-F851-4562-BB20-1AB3C51BFD08}"/>
          </ac:cxnSpMkLst>
        </pc:cxnChg>
      </pc:sldChg>
      <pc:sldChg chg="modSp new mod">
        <pc:chgData name="mirac yildirim" userId="2df79f5f99e5b4ea" providerId="LiveId" clId="{B9AA5591-419C-4353-A256-B04A6B070E76}" dt="2021-03-25T11:08:24.525" v="1256" actId="20577"/>
        <pc:sldMkLst>
          <pc:docMk/>
          <pc:sldMk cId="2899506221" sldId="262"/>
        </pc:sldMkLst>
        <pc:spChg chg="mod">
          <ac:chgData name="mirac yildirim" userId="2df79f5f99e5b4ea" providerId="LiveId" clId="{B9AA5591-419C-4353-A256-B04A6B070E76}" dt="2021-03-25T11:08:09.834" v="1255"/>
          <ac:spMkLst>
            <pc:docMk/>
            <pc:sldMk cId="2899506221" sldId="262"/>
            <ac:spMk id="2" creationId="{94749EB2-BD37-4F62-A074-769D458B078C}"/>
          </ac:spMkLst>
        </pc:spChg>
        <pc:spChg chg="mod">
          <ac:chgData name="mirac yildirim" userId="2df79f5f99e5b4ea" providerId="LiveId" clId="{B9AA5591-419C-4353-A256-B04A6B070E76}" dt="2021-03-25T11:07:51.822" v="1253" actId="20577"/>
          <ac:spMkLst>
            <pc:docMk/>
            <pc:sldMk cId="2899506221" sldId="262"/>
            <ac:spMk id="3" creationId="{30BC8953-36D0-4EC2-89FA-6EB943D6B09C}"/>
          </ac:spMkLst>
        </pc:spChg>
        <pc:spChg chg="mod">
          <ac:chgData name="mirac yildirim" userId="2df79f5f99e5b4ea" providerId="LiveId" clId="{B9AA5591-419C-4353-A256-B04A6B070E76}" dt="2021-03-25T11:08:24.525" v="1256" actId="20577"/>
          <ac:spMkLst>
            <pc:docMk/>
            <pc:sldMk cId="2899506221" sldId="262"/>
            <ac:spMk id="4" creationId="{072CF012-0433-42AE-A5EA-C866DD168283}"/>
          </ac:spMkLst>
        </pc:spChg>
      </pc:sldChg>
      <pc:sldChg chg="modSp new del mod">
        <pc:chgData name="mirac yildirim" userId="2df79f5f99e5b4ea" providerId="LiveId" clId="{B9AA5591-419C-4353-A256-B04A6B070E76}" dt="2021-03-25T11:02:05.955" v="1047" actId="680"/>
        <pc:sldMkLst>
          <pc:docMk/>
          <pc:sldMk cId="3977586855" sldId="262"/>
        </pc:sldMkLst>
        <pc:spChg chg="mod">
          <ac:chgData name="mirac yildirim" userId="2df79f5f99e5b4ea" providerId="LiveId" clId="{B9AA5591-419C-4353-A256-B04A6B070E76}" dt="2021-03-25T11:02:04.189" v="1046" actId="20577"/>
          <ac:spMkLst>
            <pc:docMk/>
            <pc:sldMk cId="3977586855" sldId="262"/>
            <ac:spMk id="2" creationId="{4C89DE18-D468-48BD-B92D-AFA5EC2FA0EE}"/>
          </ac:spMkLst>
        </pc:spChg>
      </pc:sldChg>
      <pc:sldChg chg="modSp new mod ord">
        <pc:chgData name="mirac yildirim" userId="2df79f5f99e5b4ea" providerId="LiveId" clId="{B9AA5591-419C-4353-A256-B04A6B070E76}" dt="2021-03-25T11:21:22.050" v="1585"/>
        <pc:sldMkLst>
          <pc:docMk/>
          <pc:sldMk cId="4204265391" sldId="263"/>
        </pc:sldMkLst>
        <pc:spChg chg="mod">
          <ac:chgData name="mirac yildirim" userId="2df79f5f99e5b4ea" providerId="LiveId" clId="{B9AA5591-419C-4353-A256-B04A6B070E76}" dt="2021-03-25T11:15:55.012" v="1553" actId="20577"/>
          <ac:spMkLst>
            <pc:docMk/>
            <pc:sldMk cId="4204265391" sldId="263"/>
            <ac:spMk id="2" creationId="{E9A80223-E7C2-4604-9A56-9927FB8543CD}"/>
          </ac:spMkLst>
        </pc:spChg>
        <pc:spChg chg="mod">
          <ac:chgData name="mirac yildirim" userId="2df79f5f99e5b4ea" providerId="LiveId" clId="{B9AA5591-419C-4353-A256-B04A6B070E76}" dt="2021-03-25T11:17:44.661" v="1583" actId="20577"/>
          <ac:spMkLst>
            <pc:docMk/>
            <pc:sldMk cId="4204265391" sldId="263"/>
            <ac:spMk id="3" creationId="{29D41A4A-A29B-43BD-9657-566C07E83012}"/>
          </ac:spMkLst>
        </pc:spChg>
      </pc:sldChg>
      <pc:sldChg chg="modSp new mod">
        <pc:chgData name="mirac yildirim" userId="2df79f5f99e5b4ea" providerId="LiveId" clId="{B9AA5591-419C-4353-A256-B04A6B070E76}" dt="2021-03-25T11:27:54.788" v="1799" actId="20577"/>
        <pc:sldMkLst>
          <pc:docMk/>
          <pc:sldMk cId="1487776591" sldId="264"/>
        </pc:sldMkLst>
        <pc:spChg chg="mod">
          <ac:chgData name="mirac yildirim" userId="2df79f5f99e5b4ea" providerId="LiveId" clId="{B9AA5591-419C-4353-A256-B04A6B070E76}" dt="2021-03-25T11:24:27.456" v="1618" actId="20577"/>
          <ac:spMkLst>
            <pc:docMk/>
            <pc:sldMk cId="1487776591" sldId="264"/>
            <ac:spMk id="2" creationId="{87F1C0AA-D0BF-4A0B-B081-D7370FDD6974}"/>
          </ac:spMkLst>
        </pc:spChg>
        <pc:spChg chg="mod">
          <ac:chgData name="mirac yildirim" userId="2df79f5f99e5b4ea" providerId="LiveId" clId="{B9AA5591-419C-4353-A256-B04A6B070E76}" dt="2021-03-25T11:27:54.788" v="1799" actId="20577"/>
          <ac:spMkLst>
            <pc:docMk/>
            <pc:sldMk cId="1487776591" sldId="264"/>
            <ac:spMk id="3" creationId="{A04903BB-B0E1-46B1-A2E8-BF8269AF87FF}"/>
          </ac:spMkLst>
        </pc:spChg>
      </pc:sldChg>
      <pc:sldChg chg="modSp new mod">
        <pc:chgData name="mirac yildirim" userId="2df79f5f99e5b4ea" providerId="LiveId" clId="{B9AA5591-419C-4353-A256-B04A6B070E76}" dt="2021-03-25T12:10:04.094" v="2243" actId="20577"/>
        <pc:sldMkLst>
          <pc:docMk/>
          <pc:sldMk cId="2029219787" sldId="265"/>
        </pc:sldMkLst>
        <pc:spChg chg="mod">
          <ac:chgData name="mirac yildirim" userId="2df79f5f99e5b4ea" providerId="LiveId" clId="{B9AA5591-419C-4353-A256-B04A6B070E76}" dt="2021-03-25T11:45:38.328" v="1810" actId="5793"/>
          <ac:spMkLst>
            <pc:docMk/>
            <pc:sldMk cId="2029219787" sldId="265"/>
            <ac:spMk id="2" creationId="{054142F4-CA22-479F-90C5-E47E8BD690F8}"/>
          </ac:spMkLst>
        </pc:spChg>
        <pc:spChg chg="mod">
          <ac:chgData name="mirac yildirim" userId="2df79f5f99e5b4ea" providerId="LiveId" clId="{B9AA5591-419C-4353-A256-B04A6B070E76}" dt="2021-03-25T12:10:04.094" v="2243" actId="20577"/>
          <ac:spMkLst>
            <pc:docMk/>
            <pc:sldMk cId="2029219787" sldId="265"/>
            <ac:spMk id="3" creationId="{5E075FE1-4FAA-4C4E-B3A4-2608137D3AEB}"/>
          </ac:spMkLst>
        </pc:spChg>
      </pc:sldChg>
      <pc:sldChg chg="modSp new mod">
        <pc:chgData name="mirac yildirim" userId="2df79f5f99e5b4ea" providerId="LiveId" clId="{B9AA5591-419C-4353-A256-B04A6B070E76}" dt="2021-03-25T20:14:23.351" v="2629" actId="20577"/>
        <pc:sldMkLst>
          <pc:docMk/>
          <pc:sldMk cId="1227696662" sldId="266"/>
        </pc:sldMkLst>
        <pc:spChg chg="mod">
          <ac:chgData name="mirac yildirim" userId="2df79f5f99e5b4ea" providerId="LiveId" clId="{B9AA5591-419C-4353-A256-B04A6B070E76}" dt="2021-03-25T12:18:05.427" v="2318" actId="20577"/>
          <ac:spMkLst>
            <pc:docMk/>
            <pc:sldMk cId="1227696662" sldId="266"/>
            <ac:spMk id="2" creationId="{B6A3CFD0-1BF4-4625-8BE4-BE529259720A}"/>
          </ac:spMkLst>
        </pc:spChg>
        <pc:spChg chg="mod">
          <ac:chgData name="mirac yildirim" userId="2df79f5f99e5b4ea" providerId="LiveId" clId="{B9AA5591-419C-4353-A256-B04A6B070E76}" dt="2021-03-25T20:14:23.351" v="2629" actId="20577"/>
          <ac:spMkLst>
            <pc:docMk/>
            <pc:sldMk cId="1227696662" sldId="266"/>
            <ac:spMk id="3" creationId="{8D0695A9-BD50-43BD-A370-59B7F132A832}"/>
          </ac:spMkLst>
        </pc:spChg>
      </pc:sldChg>
      <pc:sldChg chg="new del">
        <pc:chgData name="mirac yildirim" userId="2df79f5f99e5b4ea" providerId="LiveId" clId="{B9AA5591-419C-4353-A256-B04A6B070E76}" dt="2021-03-26T07:09:54.081" v="2642" actId="47"/>
        <pc:sldMkLst>
          <pc:docMk/>
          <pc:sldMk cId="673263863" sldId="267"/>
        </pc:sldMkLst>
      </pc:sldChg>
      <pc:sldChg chg="modSp new mod">
        <pc:chgData name="mirac yildirim" userId="2df79f5f99e5b4ea" providerId="LiveId" clId="{B9AA5591-419C-4353-A256-B04A6B070E76}" dt="2021-03-26T10:54:31.629" v="3768" actId="20577"/>
        <pc:sldMkLst>
          <pc:docMk/>
          <pc:sldMk cId="2062177970" sldId="267"/>
        </pc:sldMkLst>
        <pc:spChg chg="mod">
          <ac:chgData name="mirac yildirim" userId="2df79f5f99e5b4ea" providerId="LiveId" clId="{B9AA5591-419C-4353-A256-B04A6B070E76}" dt="2021-03-26T10:54:31.629" v="3768" actId="20577"/>
          <ac:spMkLst>
            <pc:docMk/>
            <pc:sldMk cId="2062177970" sldId="267"/>
            <ac:spMk id="2" creationId="{9C253581-6F71-48F2-A1BA-DBD9C3B4DD88}"/>
          </ac:spMkLst>
        </pc:spChg>
        <pc:spChg chg="mod">
          <ac:chgData name="mirac yildirim" userId="2df79f5f99e5b4ea" providerId="LiveId" clId="{B9AA5591-419C-4353-A256-B04A6B070E76}" dt="2021-03-26T07:54:16.798" v="3267" actId="20577"/>
          <ac:spMkLst>
            <pc:docMk/>
            <pc:sldMk cId="2062177970" sldId="267"/>
            <ac:spMk id="3" creationId="{15B05628-3D4C-4770-86C6-9B3C528EB942}"/>
          </ac:spMkLst>
        </pc:spChg>
      </pc:sldChg>
      <pc:sldChg chg="modSp new mod">
        <pc:chgData name="mirac yildirim" userId="2df79f5f99e5b4ea" providerId="LiveId" clId="{B9AA5591-419C-4353-A256-B04A6B070E76}" dt="2021-03-26T10:54:24.152" v="3762" actId="20577"/>
        <pc:sldMkLst>
          <pc:docMk/>
          <pc:sldMk cId="516275212" sldId="268"/>
        </pc:sldMkLst>
        <pc:spChg chg="mod">
          <ac:chgData name="mirac yildirim" userId="2df79f5f99e5b4ea" providerId="LiveId" clId="{B9AA5591-419C-4353-A256-B04A6B070E76}" dt="2021-03-26T10:54:24.152" v="3762" actId="20577"/>
          <ac:spMkLst>
            <pc:docMk/>
            <pc:sldMk cId="516275212" sldId="268"/>
            <ac:spMk id="2" creationId="{5C3D2740-0121-4CC5-97AF-C4B817F0CBF8}"/>
          </ac:spMkLst>
        </pc:spChg>
        <pc:spChg chg="mod">
          <ac:chgData name="mirac yildirim" userId="2df79f5f99e5b4ea" providerId="LiveId" clId="{B9AA5591-419C-4353-A256-B04A6B070E76}" dt="2021-03-26T07:15:14.528" v="2862" actId="5793"/>
          <ac:spMkLst>
            <pc:docMk/>
            <pc:sldMk cId="516275212" sldId="268"/>
            <ac:spMk id="3" creationId="{46A0509F-B5F9-44EE-A0FD-ECB60E9A85D7}"/>
          </ac:spMkLst>
        </pc:spChg>
      </pc:sldChg>
      <pc:sldChg chg="new del">
        <pc:chgData name="mirac yildirim" userId="2df79f5f99e5b4ea" providerId="LiveId" clId="{B9AA5591-419C-4353-A256-B04A6B070E76}" dt="2021-03-26T07:35:18.681" v="3140" actId="47"/>
        <pc:sldMkLst>
          <pc:docMk/>
          <pc:sldMk cId="606556643" sldId="269"/>
        </pc:sldMkLst>
      </pc:sldChg>
      <pc:sldChg chg="addSp delSp modSp add del mod">
        <pc:chgData name="mirac yildirim" userId="2df79f5f99e5b4ea" providerId="LiveId" clId="{B9AA5591-419C-4353-A256-B04A6B070E76}" dt="2021-03-26T10:54:37.713" v="3772" actId="20577"/>
        <pc:sldMkLst>
          <pc:docMk/>
          <pc:sldMk cId="2547568409" sldId="336"/>
        </pc:sldMkLst>
        <pc:spChg chg="del mod">
          <ac:chgData name="mirac yildirim" userId="2df79f5f99e5b4ea" providerId="LiveId" clId="{B9AA5591-419C-4353-A256-B04A6B070E76}" dt="2021-03-26T07:34:16.641" v="3133"/>
          <ac:spMkLst>
            <pc:docMk/>
            <pc:sldMk cId="2547568409" sldId="336"/>
            <ac:spMk id="2" creationId="{00000000-0000-0000-0000-000000000000}"/>
          </ac:spMkLst>
        </pc:spChg>
        <pc:spChg chg="add mod">
          <ac:chgData name="mirac yildirim" userId="2df79f5f99e5b4ea" providerId="LiveId" clId="{B9AA5591-419C-4353-A256-B04A6B070E76}" dt="2021-03-26T10:54:37.713" v="3772" actId="20577"/>
          <ac:spMkLst>
            <pc:docMk/>
            <pc:sldMk cId="2547568409" sldId="336"/>
            <ac:spMk id="16" creationId="{C708D1D1-3E57-4823-9847-8A3B65E42EEB}"/>
          </ac:spMkLst>
        </pc:spChg>
        <pc:spChg chg="mod">
          <ac:chgData name="mirac yildirim" userId="2df79f5f99e5b4ea" providerId="LiveId" clId="{B9AA5591-419C-4353-A256-B04A6B070E76}" dt="2021-03-26T07:32:41.183" v="3098" actId="1076"/>
          <ac:spMkLst>
            <pc:docMk/>
            <pc:sldMk cId="2547568409" sldId="336"/>
            <ac:spMk id="17" creationId="{00000000-0000-0000-0000-000000000000}"/>
          </ac:spMkLst>
        </pc:spChg>
        <pc:spChg chg="mod">
          <ac:chgData name="mirac yildirim" userId="2df79f5f99e5b4ea" providerId="LiveId" clId="{B9AA5591-419C-4353-A256-B04A6B070E76}" dt="2021-03-26T07:33:15.125" v="3105" actId="1076"/>
          <ac:spMkLst>
            <pc:docMk/>
            <pc:sldMk cId="2547568409" sldId="336"/>
            <ac:spMk id="18" creationId="{00000000-0000-0000-0000-000000000000}"/>
          </ac:spMkLst>
        </pc:spChg>
        <pc:spChg chg="mod">
          <ac:chgData name="mirac yildirim" userId="2df79f5f99e5b4ea" providerId="LiveId" clId="{B9AA5591-419C-4353-A256-B04A6B070E76}" dt="2021-03-26T07:37:14.932" v="3150" actId="14100"/>
          <ac:spMkLst>
            <pc:docMk/>
            <pc:sldMk cId="2547568409" sldId="336"/>
            <ac:spMk id="19" creationId="{00000000-0000-0000-0000-000000000000}"/>
          </ac:spMkLst>
        </pc:spChg>
        <pc:spChg chg="add mod">
          <ac:chgData name="mirac yildirim" userId="2df79f5f99e5b4ea" providerId="LiveId" clId="{B9AA5591-419C-4353-A256-B04A6B070E76}" dt="2021-03-26T07:38:06.280" v="3159" actId="113"/>
          <ac:spMkLst>
            <pc:docMk/>
            <pc:sldMk cId="2547568409" sldId="336"/>
            <ac:spMk id="20" creationId="{628A46A7-2333-478F-A185-200890E2F6E8}"/>
          </ac:spMkLst>
        </pc:spChg>
        <pc:spChg chg="add mod">
          <ac:chgData name="mirac yildirim" userId="2df79f5f99e5b4ea" providerId="LiveId" clId="{B9AA5591-419C-4353-A256-B04A6B070E76}" dt="2021-03-26T07:37:49.114" v="3155" actId="1076"/>
          <ac:spMkLst>
            <pc:docMk/>
            <pc:sldMk cId="2547568409" sldId="336"/>
            <ac:spMk id="21" creationId="{748AF327-F1BF-4C1D-BF78-5CEAACF4D49D}"/>
          </ac:spMkLst>
        </pc:spChg>
        <pc:spChg chg="mod">
          <ac:chgData name="mirac yildirim" userId="2df79f5f99e5b4ea" providerId="LiveId" clId="{B9AA5591-419C-4353-A256-B04A6B070E76}" dt="2021-03-26T07:33:52.176" v="3112" actId="1076"/>
          <ac:spMkLst>
            <pc:docMk/>
            <pc:sldMk cId="2547568409" sldId="336"/>
            <ac:spMk id="30725" creationId="{00000000-0000-0000-0000-000000000000}"/>
          </ac:spMkLst>
        </pc:spChg>
        <pc:spChg chg="mod">
          <ac:chgData name="mirac yildirim" userId="2df79f5f99e5b4ea" providerId="LiveId" clId="{B9AA5591-419C-4353-A256-B04A6B070E76}" dt="2021-03-26T07:33:37.603" v="3109" actId="1076"/>
          <ac:spMkLst>
            <pc:docMk/>
            <pc:sldMk cId="2547568409" sldId="336"/>
            <ac:spMk id="30730" creationId="{00000000-0000-0000-0000-000000000000}"/>
          </ac:spMkLst>
        </pc:spChg>
        <pc:spChg chg="mod">
          <ac:chgData name="mirac yildirim" userId="2df79f5f99e5b4ea" providerId="LiveId" clId="{B9AA5591-419C-4353-A256-B04A6B070E76}" dt="2021-03-26T07:32:36.521" v="3097" actId="1076"/>
          <ac:spMkLst>
            <pc:docMk/>
            <pc:sldMk cId="2547568409" sldId="336"/>
            <ac:spMk id="30731" creationId="{00000000-0000-0000-0000-000000000000}"/>
          </ac:spMkLst>
        </pc:spChg>
        <pc:spChg chg="mod">
          <ac:chgData name="mirac yildirim" userId="2df79f5f99e5b4ea" providerId="LiveId" clId="{B9AA5591-419C-4353-A256-B04A6B070E76}" dt="2021-03-26T07:33:47.540" v="3111" actId="1076"/>
          <ac:spMkLst>
            <pc:docMk/>
            <pc:sldMk cId="2547568409" sldId="336"/>
            <ac:spMk id="30732" creationId="{00000000-0000-0000-0000-000000000000}"/>
          </ac:spMkLst>
        </pc:spChg>
        <pc:spChg chg="del">
          <ac:chgData name="mirac yildirim" userId="2df79f5f99e5b4ea" providerId="LiveId" clId="{B9AA5591-419C-4353-A256-B04A6B070E76}" dt="2021-03-26T07:36:18.046" v="3143" actId="478"/>
          <ac:spMkLst>
            <pc:docMk/>
            <pc:sldMk cId="2547568409" sldId="336"/>
            <ac:spMk id="30735" creationId="{00000000-0000-0000-0000-000000000000}"/>
          </ac:spMkLst>
        </pc:spChg>
        <pc:picChg chg="mod">
          <ac:chgData name="mirac yildirim" userId="2df79f5f99e5b4ea" providerId="LiveId" clId="{B9AA5591-419C-4353-A256-B04A6B070E76}" dt="2021-03-26T07:33:29.711" v="3108" actId="1076"/>
          <ac:picMkLst>
            <pc:docMk/>
            <pc:sldMk cId="2547568409" sldId="336"/>
            <ac:picMk id="30722" creationId="{00000000-0000-0000-0000-000000000000}"/>
          </ac:picMkLst>
        </pc:picChg>
        <pc:picChg chg="add del mod">
          <ac:chgData name="mirac yildirim" userId="2df79f5f99e5b4ea" providerId="LiveId" clId="{B9AA5591-419C-4353-A256-B04A6B070E76}" dt="2021-03-26T07:36:55.407" v="3147" actId="1076"/>
          <ac:picMkLst>
            <pc:docMk/>
            <pc:sldMk cId="2547568409" sldId="336"/>
            <ac:picMk id="30723" creationId="{00000000-0000-0000-0000-000000000000}"/>
          </ac:picMkLst>
        </pc:picChg>
        <pc:picChg chg="mod">
          <ac:chgData name="mirac yildirim" userId="2df79f5f99e5b4ea" providerId="LiveId" clId="{B9AA5591-419C-4353-A256-B04A6B070E76}" dt="2021-03-26T07:33:21.427" v="3106" actId="1076"/>
          <ac:picMkLst>
            <pc:docMk/>
            <pc:sldMk cId="2547568409" sldId="336"/>
            <ac:picMk id="30724" creationId="{00000000-0000-0000-0000-000000000000}"/>
          </ac:picMkLst>
        </pc:picChg>
      </pc:sldChg>
      <pc:sldChg chg="modSp new mod">
        <pc:chgData name="mirac yildirim" userId="2df79f5f99e5b4ea" providerId="LiveId" clId="{B9AA5591-419C-4353-A256-B04A6B070E76}" dt="2021-03-26T10:54:43.981" v="3776" actId="20577"/>
        <pc:sldMkLst>
          <pc:docMk/>
          <pc:sldMk cId="3360473282" sldId="337"/>
        </pc:sldMkLst>
        <pc:spChg chg="mod">
          <ac:chgData name="mirac yildirim" userId="2df79f5f99e5b4ea" providerId="LiveId" clId="{B9AA5591-419C-4353-A256-B04A6B070E76}" dt="2021-03-26T10:54:43.981" v="3776" actId="20577"/>
          <ac:spMkLst>
            <pc:docMk/>
            <pc:sldMk cId="3360473282" sldId="337"/>
            <ac:spMk id="2" creationId="{71847DDE-8992-4EB9-8903-007819F5C36B}"/>
          </ac:spMkLst>
        </pc:spChg>
        <pc:spChg chg="mod">
          <ac:chgData name="mirac yildirim" userId="2df79f5f99e5b4ea" providerId="LiveId" clId="{B9AA5591-419C-4353-A256-B04A6B070E76}" dt="2021-03-26T07:57:17.798" v="3378" actId="20577"/>
          <ac:spMkLst>
            <pc:docMk/>
            <pc:sldMk cId="3360473282" sldId="337"/>
            <ac:spMk id="3" creationId="{3A296550-190C-443A-A055-70A30880193F}"/>
          </ac:spMkLst>
        </pc:spChg>
      </pc:sldChg>
      <pc:sldChg chg="modSp new mod">
        <pc:chgData name="mirac yildirim" userId="2df79f5f99e5b4ea" providerId="LiveId" clId="{B9AA5591-419C-4353-A256-B04A6B070E76}" dt="2021-03-26T10:54:50.589" v="3780" actId="20577"/>
        <pc:sldMkLst>
          <pc:docMk/>
          <pc:sldMk cId="233946051" sldId="338"/>
        </pc:sldMkLst>
        <pc:spChg chg="mod">
          <ac:chgData name="mirac yildirim" userId="2df79f5f99e5b4ea" providerId="LiveId" clId="{B9AA5591-419C-4353-A256-B04A6B070E76}" dt="2021-03-26T10:54:50.589" v="3780" actId="20577"/>
          <ac:spMkLst>
            <pc:docMk/>
            <pc:sldMk cId="233946051" sldId="338"/>
            <ac:spMk id="2" creationId="{4E166376-F96A-4778-B124-305CA1FC88F8}"/>
          </ac:spMkLst>
        </pc:spChg>
        <pc:spChg chg="mod">
          <ac:chgData name="mirac yildirim" userId="2df79f5f99e5b4ea" providerId="LiveId" clId="{B9AA5591-419C-4353-A256-B04A6B070E76}" dt="2021-03-26T10:47:47.663" v="3602" actId="20577"/>
          <ac:spMkLst>
            <pc:docMk/>
            <pc:sldMk cId="233946051" sldId="338"/>
            <ac:spMk id="3" creationId="{3A78F523-C111-4F46-8162-FBFA3D386C4C}"/>
          </ac:spMkLst>
        </pc:spChg>
      </pc:sldChg>
      <pc:sldChg chg="modSp new mod">
        <pc:chgData name="mirac yildirim" userId="2df79f5f99e5b4ea" providerId="LiveId" clId="{B9AA5591-419C-4353-A256-B04A6B070E76}" dt="2021-03-26T10:55:17.600" v="3781" actId="20577"/>
        <pc:sldMkLst>
          <pc:docMk/>
          <pc:sldMk cId="2036431706" sldId="339"/>
        </pc:sldMkLst>
        <pc:spChg chg="mod">
          <ac:chgData name="mirac yildirim" userId="2df79f5f99e5b4ea" providerId="LiveId" clId="{B9AA5591-419C-4353-A256-B04A6B070E76}" dt="2021-03-26T10:55:17.600" v="3781" actId="20577"/>
          <ac:spMkLst>
            <pc:docMk/>
            <pc:sldMk cId="2036431706" sldId="339"/>
            <ac:spMk id="2" creationId="{E4706314-6A0B-4B99-AA59-1CBC9955F49E}"/>
          </ac:spMkLst>
        </pc:spChg>
        <pc:spChg chg="mod">
          <ac:chgData name="mirac yildirim" userId="2df79f5f99e5b4ea" providerId="LiveId" clId="{B9AA5591-419C-4353-A256-B04A6B070E76}" dt="2021-03-26T10:52:56.376" v="3758" actId="20577"/>
          <ac:spMkLst>
            <pc:docMk/>
            <pc:sldMk cId="2036431706" sldId="339"/>
            <ac:spMk id="3" creationId="{31FA8790-C4CC-438C-94E8-53954DB51FA3}"/>
          </ac:spMkLst>
        </pc:spChg>
      </pc:sldChg>
      <pc:sldChg chg="modSp new mod">
        <pc:chgData name="mirac yildirim" userId="2df79f5f99e5b4ea" providerId="LiveId" clId="{B9AA5591-419C-4353-A256-B04A6B070E76}" dt="2021-03-26T11:05:54.243" v="3805" actId="20578"/>
        <pc:sldMkLst>
          <pc:docMk/>
          <pc:sldMk cId="2966997168" sldId="340"/>
        </pc:sldMkLst>
        <pc:spChg chg="mod">
          <ac:chgData name="mirac yildirim" userId="2df79f5f99e5b4ea" providerId="LiveId" clId="{B9AA5591-419C-4353-A256-B04A6B070E76}" dt="2021-03-26T11:05:54.243" v="3805" actId="20578"/>
          <ac:spMkLst>
            <pc:docMk/>
            <pc:sldMk cId="2966997168" sldId="340"/>
            <ac:spMk id="3" creationId="{FED8061A-FFBB-4A32-B5DE-1047D8BD4EE8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4EA1FE6-F9FB-4D1C-9262-148DDC35C92E}" type="doc">
      <dgm:prSet loTypeId="urn:microsoft.com/office/officeart/2005/8/layout/hList1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45BAFD59-857B-4894-A360-71DE4A5BA398}">
      <dgm:prSet/>
      <dgm:spPr/>
      <dgm:t>
        <a:bodyPr/>
        <a:lstStyle/>
        <a:p>
          <a:r>
            <a:rPr lang="tr-TR"/>
            <a:t>Mononeuropathy</a:t>
          </a:r>
        </a:p>
      </dgm:t>
    </dgm:pt>
    <dgm:pt modelId="{A30DF151-7724-40F4-B96A-E8321FFF3931}" type="parTrans" cxnId="{188194D6-7710-48BC-AD49-F50744E0D16E}">
      <dgm:prSet/>
      <dgm:spPr/>
      <dgm:t>
        <a:bodyPr/>
        <a:lstStyle/>
        <a:p>
          <a:endParaRPr lang="en-US"/>
        </a:p>
      </dgm:t>
    </dgm:pt>
    <dgm:pt modelId="{3E52991E-D1D0-4FF5-B2F1-16E64A99477D}" type="sibTrans" cxnId="{188194D6-7710-48BC-AD49-F50744E0D16E}">
      <dgm:prSet/>
      <dgm:spPr/>
      <dgm:t>
        <a:bodyPr/>
        <a:lstStyle/>
        <a:p>
          <a:endParaRPr lang="en-US"/>
        </a:p>
      </dgm:t>
    </dgm:pt>
    <dgm:pt modelId="{4AF3FA48-09BE-4772-AF9F-684D4A735D73}">
      <dgm:prSet/>
      <dgm:spPr/>
      <dgm:t>
        <a:bodyPr/>
        <a:lstStyle/>
        <a:p>
          <a:r>
            <a:rPr lang="en-US" dirty="0"/>
            <a:t>Weakness, numbness, pain, </a:t>
          </a:r>
          <a:r>
            <a:rPr lang="en-US" dirty="0" err="1"/>
            <a:t>paresthesias</a:t>
          </a:r>
          <a:r>
            <a:rPr lang="en-US" dirty="0"/>
            <a:t> confined to the distribution of affected nerve.</a:t>
          </a:r>
        </a:p>
      </dgm:t>
    </dgm:pt>
    <dgm:pt modelId="{41DEF2DA-21A4-4C24-8222-EB64DAC75B6E}" type="parTrans" cxnId="{1F9F7724-66E0-4E05-9430-3C567ABC7E99}">
      <dgm:prSet/>
      <dgm:spPr/>
      <dgm:t>
        <a:bodyPr/>
        <a:lstStyle/>
        <a:p>
          <a:endParaRPr lang="en-US"/>
        </a:p>
      </dgm:t>
    </dgm:pt>
    <dgm:pt modelId="{3EF79823-FF45-4794-9684-0CB91330B74A}" type="sibTrans" cxnId="{1F9F7724-66E0-4E05-9430-3C567ABC7E99}">
      <dgm:prSet/>
      <dgm:spPr/>
      <dgm:t>
        <a:bodyPr/>
        <a:lstStyle/>
        <a:p>
          <a:endParaRPr lang="en-US"/>
        </a:p>
      </dgm:t>
    </dgm:pt>
    <dgm:pt modelId="{ED3A52E3-A91F-4928-93EC-86FFB8B2DA4C}">
      <dgm:prSet/>
      <dgm:spPr/>
      <dgm:t>
        <a:bodyPr/>
        <a:lstStyle/>
        <a:p>
          <a:r>
            <a:rPr lang="en-US" dirty="0"/>
            <a:t>Most common causes: trauma, prolonged limb immobility (such as surgery)</a:t>
          </a:r>
        </a:p>
      </dgm:t>
    </dgm:pt>
    <dgm:pt modelId="{873EE802-61DD-4785-813E-9F97378F49F0}" type="parTrans" cxnId="{BB1C7BF5-3DAC-47C2-AFE7-92CAD17C58B7}">
      <dgm:prSet/>
      <dgm:spPr/>
      <dgm:t>
        <a:bodyPr/>
        <a:lstStyle/>
        <a:p>
          <a:endParaRPr lang="en-US"/>
        </a:p>
      </dgm:t>
    </dgm:pt>
    <dgm:pt modelId="{7B155901-B2E2-4CD3-BBED-8EBE6F56C98D}" type="sibTrans" cxnId="{BB1C7BF5-3DAC-47C2-AFE7-92CAD17C58B7}">
      <dgm:prSet/>
      <dgm:spPr/>
      <dgm:t>
        <a:bodyPr/>
        <a:lstStyle/>
        <a:p>
          <a:endParaRPr lang="en-US"/>
        </a:p>
      </dgm:t>
    </dgm:pt>
    <dgm:pt modelId="{BD518A67-B1AD-43AD-9023-14F641EE717D}">
      <dgm:prSet/>
      <dgm:spPr/>
      <dgm:t>
        <a:bodyPr/>
        <a:lstStyle/>
        <a:p>
          <a:r>
            <a:rPr lang="tr-TR"/>
            <a:t>Peripheral polyneuropathy</a:t>
          </a:r>
          <a:endParaRPr lang="en-US"/>
        </a:p>
      </dgm:t>
    </dgm:pt>
    <dgm:pt modelId="{F89CD98B-8957-4632-8E6C-BE28FF211227}" type="parTrans" cxnId="{7AFBC6D9-A320-470A-A4FC-D90707A20DD7}">
      <dgm:prSet/>
      <dgm:spPr/>
      <dgm:t>
        <a:bodyPr/>
        <a:lstStyle/>
        <a:p>
          <a:endParaRPr lang="en-US"/>
        </a:p>
      </dgm:t>
    </dgm:pt>
    <dgm:pt modelId="{179DC7E7-0F18-45A5-9912-6C6428A8B412}" type="sibTrans" cxnId="{7AFBC6D9-A320-470A-A4FC-D90707A20DD7}">
      <dgm:prSet/>
      <dgm:spPr/>
      <dgm:t>
        <a:bodyPr/>
        <a:lstStyle/>
        <a:p>
          <a:endParaRPr lang="en-US"/>
        </a:p>
      </dgm:t>
    </dgm:pt>
    <dgm:pt modelId="{22BFE43D-41EC-4CAA-B974-C92F7488CB79}">
      <dgm:prSet/>
      <dgm:spPr/>
      <dgm:t>
        <a:bodyPr/>
        <a:lstStyle/>
        <a:p>
          <a:r>
            <a:rPr lang="en-US" dirty="0"/>
            <a:t>Feet numb with paresthesia or pain</a:t>
          </a:r>
        </a:p>
      </dgm:t>
    </dgm:pt>
    <dgm:pt modelId="{E8E3215A-36D8-4B28-BB42-915899565241}" type="parTrans" cxnId="{EDCCFFCD-7991-4494-A525-525DF825F12A}">
      <dgm:prSet/>
      <dgm:spPr/>
      <dgm:t>
        <a:bodyPr/>
        <a:lstStyle/>
        <a:p>
          <a:endParaRPr lang="en-US"/>
        </a:p>
      </dgm:t>
    </dgm:pt>
    <dgm:pt modelId="{4D99AEFD-595B-4EB6-8B91-3AAB923CD679}" type="sibTrans" cxnId="{EDCCFFCD-7991-4494-A525-525DF825F12A}">
      <dgm:prSet/>
      <dgm:spPr/>
      <dgm:t>
        <a:bodyPr/>
        <a:lstStyle/>
        <a:p>
          <a:endParaRPr lang="en-US"/>
        </a:p>
      </dgm:t>
    </dgm:pt>
    <dgm:pt modelId="{39850522-0547-4295-BFD7-9E3BB9841AEA}">
      <dgm:prSet/>
      <dgm:spPr/>
      <dgm:t>
        <a:bodyPr/>
        <a:lstStyle/>
        <a:p>
          <a:r>
            <a:rPr lang="tr-TR" dirty="0" err="1"/>
            <a:t>Distal</a:t>
          </a:r>
          <a:r>
            <a:rPr lang="tr-TR" dirty="0"/>
            <a:t> </a:t>
          </a:r>
          <a:r>
            <a:rPr lang="tr-TR" dirty="0" err="1"/>
            <a:t>weakness</a:t>
          </a:r>
          <a:r>
            <a:rPr lang="tr-TR" dirty="0"/>
            <a:t>, </a:t>
          </a:r>
          <a:r>
            <a:rPr lang="tr-TR" dirty="0" err="1"/>
            <a:t>atrophy</a:t>
          </a:r>
          <a:endParaRPr lang="en-US" dirty="0"/>
        </a:p>
      </dgm:t>
    </dgm:pt>
    <dgm:pt modelId="{BD14F89B-AE29-40BD-B4D7-D7CF5FA98D8E}" type="parTrans" cxnId="{26ECA7B4-5A06-46C9-9A72-7E83AB1AB586}">
      <dgm:prSet/>
      <dgm:spPr/>
      <dgm:t>
        <a:bodyPr/>
        <a:lstStyle/>
        <a:p>
          <a:endParaRPr lang="en-US"/>
        </a:p>
      </dgm:t>
    </dgm:pt>
    <dgm:pt modelId="{E7AF4671-BD9E-4A7F-B9A6-FE20265EEDD1}" type="sibTrans" cxnId="{26ECA7B4-5A06-46C9-9A72-7E83AB1AB586}">
      <dgm:prSet/>
      <dgm:spPr/>
      <dgm:t>
        <a:bodyPr/>
        <a:lstStyle/>
        <a:p>
          <a:endParaRPr lang="en-US"/>
        </a:p>
      </dgm:t>
    </dgm:pt>
    <dgm:pt modelId="{56C9C0EC-4A52-4BFB-829D-C59578F85130}">
      <dgm:prSet/>
      <dgm:spPr/>
      <dgm:t>
        <a:bodyPr/>
        <a:lstStyle/>
        <a:p>
          <a:r>
            <a:rPr lang="tr-TR" dirty="0" err="1"/>
            <a:t>Steppage</a:t>
          </a:r>
          <a:r>
            <a:rPr lang="tr-TR" dirty="0"/>
            <a:t> </a:t>
          </a:r>
          <a:r>
            <a:rPr lang="tr-TR" dirty="0" err="1"/>
            <a:t>gait</a:t>
          </a:r>
          <a:endParaRPr lang="en-US" dirty="0"/>
        </a:p>
      </dgm:t>
    </dgm:pt>
    <dgm:pt modelId="{7585BBAD-0AAC-40FA-802E-6C93728878E4}" type="parTrans" cxnId="{CA40602C-E581-470E-B4D6-863213D014B4}">
      <dgm:prSet/>
      <dgm:spPr/>
      <dgm:t>
        <a:bodyPr/>
        <a:lstStyle/>
        <a:p>
          <a:endParaRPr lang="en-US"/>
        </a:p>
      </dgm:t>
    </dgm:pt>
    <dgm:pt modelId="{3E1D669F-3B3B-4103-9790-0B2613B55DAF}" type="sibTrans" cxnId="{CA40602C-E581-470E-B4D6-863213D014B4}">
      <dgm:prSet/>
      <dgm:spPr/>
      <dgm:t>
        <a:bodyPr/>
        <a:lstStyle/>
        <a:p>
          <a:endParaRPr lang="en-US"/>
        </a:p>
      </dgm:t>
    </dgm:pt>
    <dgm:pt modelId="{337169FB-1CDB-4BC0-BF7A-155E8B9B52B1}">
      <dgm:prSet/>
      <dgm:spPr/>
      <dgm:t>
        <a:bodyPr/>
        <a:lstStyle/>
        <a:p>
          <a:r>
            <a:rPr lang="tr-TR" dirty="0" err="1"/>
            <a:t>Imbalance</a:t>
          </a:r>
          <a:r>
            <a:rPr lang="tr-TR" dirty="0"/>
            <a:t>, </a:t>
          </a:r>
          <a:r>
            <a:rPr lang="tr-TR" dirty="0" err="1"/>
            <a:t>falls</a:t>
          </a:r>
          <a:endParaRPr lang="en-US" dirty="0"/>
        </a:p>
      </dgm:t>
    </dgm:pt>
    <dgm:pt modelId="{710CB530-D272-4575-9875-8C0D6999E65E}" type="parTrans" cxnId="{095CF47B-69C3-4E4C-A9E1-F260C74B21AA}">
      <dgm:prSet/>
      <dgm:spPr/>
      <dgm:t>
        <a:bodyPr/>
        <a:lstStyle/>
        <a:p>
          <a:endParaRPr lang="en-US"/>
        </a:p>
      </dgm:t>
    </dgm:pt>
    <dgm:pt modelId="{3624289F-5E70-4E05-9B7C-B13868B92390}" type="sibTrans" cxnId="{095CF47B-69C3-4E4C-A9E1-F260C74B21AA}">
      <dgm:prSet/>
      <dgm:spPr/>
      <dgm:t>
        <a:bodyPr/>
        <a:lstStyle/>
        <a:p>
          <a:endParaRPr lang="en-US"/>
        </a:p>
      </dgm:t>
    </dgm:pt>
    <dgm:pt modelId="{4CC78CF5-B95E-4C51-9E14-4B11BCF3648C}">
      <dgm:prSet/>
      <dgm:spPr/>
      <dgm:t>
        <a:bodyPr/>
        <a:lstStyle/>
        <a:p>
          <a:r>
            <a:rPr lang="en-US"/>
            <a:t>Feet injuries and deformations</a:t>
          </a:r>
        </a:p>
      </dgm:t>
    </dgm:pt>
    <dgm:pt modelId="{43A8C3A6-4AB0-4D04-9291-4EB476CB11F4}" type="parTrans" cxnId="{07E3F18E-85D9-4F67-BD20-20BFEE6F42CD}">
      <dgm:prSet/>
      <dgm:spPr/>
      <dgm:t>
        <a:bodyPr/>
        <a:lstStyle/>
        <a:p>
          <a:endParaRPr lang="en-US"/>
        </a:p>
      </dgm:t>
    </dgm:pt>
    <dgm:pt modelId="{0CBACDB7-BD0C-45CE-B714-F211C7F5432D}" type="sibTrans" cxnId="{07E3F18E-85D9-4F67-BD20-20BFEE6F42CD}">
      <dgm:prSet/>
      <dgm:spPr/>
      <dgm:t>
        <a:bodyPr/>
        <a:lstStyle/>
        <a:p>
          <a:endParaRPr lang="en-US"/>
        </a:p>
      </dgm:t>
    </dgm:pt>
    <dgm:pt modelId="{04E9ED09-DA5F-4200-9E6A-32D35675F153}">
      <dgm:prSet/>
      <dgm:spPr/>
      <dgm:t>
        <a:bodyPr/>
        <a:lstStyle/>
        <a:p>
          <a:r>
            <a:rPr lang="en-US" dirty="0"/>
            <a:t>Autonomic</a:t>
          </a:r>
          <a:r>
            <a:rPr lang="tr-TR" dirty="0"/>
            <a:t> </a:t>
          </a:r>
          <a:r>
            <a:rPr lang="tr-TR" dirty="0" err="1"/>
            <a:t>dysfunctions</a:t>
          </a:r>
          <a:r>
            <a:rPr lang="en-US" dirty="0"/>
            <a:t>: orthostatic hypotension, bladder dysfunction</a:t>
          </a:r>
        </a:p>
      </dgm:t>
    </dgm:pt>
    <dgm:pt modelId="{D7023F90-E142-44BF-B72A-283EEEC8F71C}" type="parTrans" cxnId="{5A489CE6-1CF3-465E-83FE-BD3F746B9B69}">
      <dgm:prSet/>
      <dgm:spPr/>
      <dgm:t>
        <a:bodyPr/>
        <a:lstStyle/>
        <a:p>
          <a:endParaRPr lang="en-US"/>
        </a:p>
      </dgm:t>
    </dgm:pt>
    <dgm:pt modelId="{1822A843-47DD-4485-A09A-9015EA8D0C03}" type="sibTrans" cxnId="{5A489CE6-1CF3-465E-83FE-BD3F746B9B69}">
      <dgm:prSet/>
      <dgm:spPr/>
      <dgm:t>
        <a:bodyPr/>
        <a:lstStyle/>
        <a:p>
          <a:endParaRPr lang="en-US"/>
        </a:p>
      </dgm:t>
    </dgm:pt>
    <dgm:pt modelId="{9ACF9182-91C1-4E3B-9581-59D14A7F5181}">
      <dgm:prSet/>
      <dgm:spPr/>
      <dgm:t>
        <a:bodyPr/>
        <a:lstStyle/>
        <a:p>
          <a:r>
            <a:rPr lang="en-US"/>
            <a:t>Most common causes:</a:t>
          </a:r>
          <a:r>
            <a:rPr lang="tr-TR"/>
            <a:t> toxic, metabolic, drugs, liver and kidney diseases, infections (neurosyphilis, HIV), inflammatory diseases</a:t>
          </a:r>
          <a:endParaRPr lang="en-US"/>
        </a:p>
      </dgm:t>
    </dgm:pt>
    <dgm:pt modelId="{60AE3136-4363-47DF-AB38-49A9A444EB24}" type="parTrans" cxnId="{D1BD06FF-4E9A-41A7-B5F0-51F9C72C3BE6}">
      <dgm:prSet/>
      <dgm:spPr/>
      <dgm:t>
        <a:bodyPr/>
        <a:lstStyle/>
        <a:p>
          <a:endParaRPr lang="en-US"/>
        </a:p>
      </dgm:t>
    </dgm:pt>
    <dgm:pt modelId="{88201493-CA61-47C1-8B48-CC0989AE347E}" type="sibTrans" cxnId="{D1BD06FF-4E9A-41A7-B5F0-51F9C72C3BE6}">
      <dgm:prSet/>
      <dgm:spPr/>
      <dgm:t>
        <a:bodyPr/>
        <a:lstStyle/>
        <a:p>
          <a:endParaRPr lang="en-US"/>
        </a:p>
      </dgm:t>
    </dgm:pt>
    <dgm:pt modelId="{D828A909-CCEB-4B42-8359-8460B0A44AD7}" type="pres">
      <dgm:prSet presAssocID="{54EA1FE6-F9FB-4D1C-9262-148DDC35C92E}" presName="Name0" presStyleCnt="0">
        <dgm:presLayoutVars>
          <dgm:dir/>
          <dgm:animLvl val="lvl"/>
          <dgm:resizeHandles val="exact"/>
        </dgm:presLayoutVars>
      </dgm:prSet>
      <dgm:spPr/>
    </dgm:pt>
    <dgm:pt modelId="{675FCA07-AE60-4ACD-A9CF-86B782288E0F}" type="pres">
      <dgm:prSet presAssocID="{45BAFD59-857B-4894-A360-71DE4A5BA398}" presName="composite" presStyleCnt="0"/>
      <dgm:spPr/>
    </dgm:pt>
    <dgm:pt modelId="{D38E2F12-3330-48B6-8B68-D4ACF0EF9F4C}" type="pres">
      <dgm:prSet presAssocID="{45BAFD59-857B-4894-A360-71DE4A5BA398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CCD132C5-BD47-4131-8EA5-2F93B4349EB0}" type="pres">
      <dgm:prSet presAssocID="{45BAFD59-857B-4894-A360-71DE4A5BA398}" presName="desTx" presStyleLbl="alignAccFollowNode1" presStyleIdx="0" presStyleCnt="2">
        <dgm:presLayoutVars>
          <dgm:bulletEnabled val="1"/>
        </dgm:presLayoutVars>
      </dgm:prSet>
      <dgm:spPr/>
    </dgm:pt>
    <dgm:pt modelId="{5EDBD4EF-FF3A-4285-9C6E-0063FB4855A4}" type="pres">
      <dgm:prSet presAssocID="{3E52991E-D1D0-4FF5-B2F1-16E64A99477D}" presName="space" presStyleCnt="0"/>
      <dgm:spPr/>
    </dgm:pt>
    <dgm:pt modelId="{81420531-BCCD-4B30-B325-BE5CFA074DEC}" type="pres">
      <dgm:prSet presAssocID="{BD518A67-B1AD-43AD-9023-14F641EE717D}" presName="composite" presStyleCnt="0"/>
      <dgm:spPr/>
    </dgm:pt>
    <dgm:pt modelId="{1E6C74CD-EA34-443F-A9DE-A72D2D35D73A}" type="pres">
      <dgm:prSet presAssocID="{BD518A67-B1AD-43AD-9023-14F641EE717D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289D49FC-541D-47D2-B98C-3616771BD1E2}" type="pres">
      <dgm:prSet presAssocID="{BD518A67-B1AD-43AD-9023-14F641EE717D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DBF51607-20B1-4CCB-BCCF-A01D9D8C171E}" type="presOf" srcId="{39850522-0547-4295-BFD7-9E3BB9841AEA}" destId="{289D49FC-541D-47D2-B98C-3616771BD1E2}" srcOrd="0" destOrd="1" presId="urn:microsoft.com/office/officeart/2005/8/layout/hList1"/>
    <dgm:cxn modelId="{386AAF0E-ABB0-41AA-AD8B-DB2C89C41DC0}" type="presOf" srcId="{ED3A52E3-A91F-4928-93EC-86FFB8B2DA4C}" destId="{CCD132C5-BD47-4131-8EA5-2F93B4349EB0}" srcOrd="0" destOrd="1" presId="urn:microsoft.com/office/officeart/2005/8/layout/hList1"/>
    <dgm:cxn modelId="{1F9F7724-66E0-4E05-9430-3C567ABC7E99}" srcId="{45BAFD59-857B-4894-A360-71DE4A5BA398}" destId="{4AF3FA48-09BE-4772-AF9F-684D4A735D73}" srcOrd="0" destOrd="0" parTransId="{41DEF2DA-21A4-4C24-8222-EB64DAC75B6E}" sibTransId="{3EF79823-FF45-4794-9684-0CB91330B74A}"/>
    <dgm:cxn modelId="{CA40602C-E581-470E-B4D6-863213D014B4}" srcId="{BD518A67-B1AD-43AD-9023-14F641EE717D}" destId="{56C9C0EC-4A52-4BFB-829D-C59578F85130}" srcOrd="2" destOrd="0" parTransId="{7585BBAD-0AAC-40FA-802E-6C93728878E4}" sibTransId="{3E1D669F-3B3B-4103-9790-0B2613B55DAF}"/>
    <dgm:cxn modelId="{4092143D-58BF-472A-AFD4-1A6C36C7B1DD}" type="presOf" srcId="{BD518A67-B1AD-43AD-9023-14F641EE717D}" destId="{1E6C74CD-EA34-443F-A9DE-A72D2D35D73A}" srcOrd="0" destOrd="0" presId="urn:microsoft.com/office/officeart/2005/8/layout/hList1"/>
    <dgm:cxn modelId="{A826DC64-A678-4E65-AB61-9C27A5A9BEFA}" type="presOf" srcId="{9ACF9182-91C1-4E3B-9581-59D14A7F5181}" destId="{289D49FC-541D-47D2-B98C-3616771BD1E2}" srcOrd="0" destOrd="6" presId="urn:microsoft.com/office/officeart/2005/8/layout/hList1"/>
    <dgm:cxn modelId="{C1F29846-E07D-4D90-A0BA-7828D267EE69}" type="presOf" srcId="{56C9C0EC-4A52-4BFB-829D-C59578F85130}" destId="{289D49FC-541D-47D2-B98C-3616771BD1E2}" srcOrd="0" destOrd="2" presId="urn:microsoft.com/office/officeart/2005/8/layout/hList1"/>
    <dgm:cxn modelId="{66E8E86C-3A47-4B0B-A86E-5605C051B44A}" type="presOf" srcId="{4AF3FA48-09BE-4772-AF9F-684D4A735D73}" destId="{CCD132C5-BD47-4131-8EA5-2F93B4349EB0}" srcOrd="0" destOrd="0" presId="urn:microsoft.com/office/officeart/2005/8/layout/hList1"/>
    <dgm:cxn modelId="{095CF47B-69C3-4E4C-A9E1-F260C74B21AA}" srcId="{BD518A67-B1AD-43AD-9023-14F641EE717D}" destId="{337169FB-1CDB-4BC0-BF7A-155E8B9B52B1}" srcOrd="3" destOrd="0" parTransId="{710CB530-D272-4575-9875-8C0D6999E65E}" sibTransId="{3624289F-5E70-4E05-9B7C-B13868B92390}"/>
    <dgm:cxn modelId="{C30FFD82-FB1A-4563-B300-DF335CBF3C02}" type="presOf" srcId="{54EA1FE6-F9FB-4D1C-9262-148DDC35C92E}" destId="{D828A909-CCEB-4B42-8359-8460B0A44AD7}" srcOrd="0" destOrd="0" presId="urn:microsoft.com/office/officeart/2005/8/layout/hList1"/>
    <dgm:cxn modelId="{07E3F18E-85D9-4F67-BD20-20BFEE6F42CD}" srcId="{BD518A67-B1AD-43AD-9023-14F641EE717D}" destId="{4CC78CF5-B95E-4C51-9E14-4B11BCF3648C}" srcOrd="4" destOrd="0" parTransId="{43A8C3A6-4AB0-4D04-9291-4EB476CB11F4}" sibTransId="{0CBACDB7-BD0C-45CE-B714-F211C7F5432D}"/>
    <dgm:cxn modelId="{403EF591-BC98-45E6-94C0-86027482EB6B}" type="presOf" srcId="{337169FB-1CDB-4BC0-BF7A-155E8B9B52B1}" destId="{289D49FC-541D-47D2-B98C-3616771BD1E2}" srcOrd="0" destOrd="3" presId="urn:microsoft.com/office/officeart/2005/8/layout/hList1"/>
    <dgm:cxn modelId="{34A29A9A-CEDD-4838-9A9C-E5AAF63F402A}" type="presOf" srcId="{45BAFD59-857B-4894-A360-71DE4A5BA398}" destId="{D38E2F12-3330-48B6-8B68-D4ACF0EF9F4C}" srcOrd="0" destOrd="0" presId="urn:microsoft.com/office/officeart/2005/8/layout/hList1"/>
    <dgm:cxn modelId="{89DE9CA2-344F-4AE1-8660-A22B2ED741FF}" type="presOf" srcId="{22BFE43D-41EC-4CAA-B974-C92F7488CB79}" destId="{289D49FC-541D-47D2-B98C-3616771BD1E2}" srcOrd="0" destOrd="0" presId="urn:microsoft.com/office/officeart/2005/8/layout/hList1"/>
    <dgm:cxn modelId="{26ECA7B4-5A06-46C9-9A72-7E83AB1AB586}" srcId="{BD518A67-B1AD-43AD-9023-14F641EE717D}" destId="{39850522-0547-4295-BFD7-9E3BB9841AEA}" srcOrd="1" destOrd="0" parTransId="{BD14F89B-AE29-40BD-B4D7-D7CF5FA98D8E}" sibTransId="{E7AF4671-BD9E-4A7F-B9A6-FE20265EEDD1}"/>
    <dgm:cxn modelId="{BBDB12C9-F7E8-4C25-880A-AFABB0F731FF}" type="presOf" srcId="{04E9ED09-DA5F-4200-9E6A-32D35675F153}" destId="{289D49FC-541D-47D2-B98C-3616771BD1E2}" srcOrd="0" destOrd="5" presId="urn:microsoft.com/office/officeart/2005/8/layout/hList1"/>
    <dgm:cxn modelId="{EDCCFFCD-7991-4494-A525-525DF825F12A}" srcId="{BD518A67-B1AD-43AD-9023-14F641EE717D}" destId="{22BFE43D-41EC-4CAA-B974-C92F7488CB79}" srcOrd="0" destOrd="0" parTransId="{E8E3215A-36D8-4B28-BB42-915899565241}" sibTransId="{4D99AEFD-595B-4EB6-8B91-3AAB923CD679}"/>
    <dgm:cxn modelId="{188194D6-7710-48BC-AD49-F50744E0D16E}" srcId="{54EA1FE6-F9FB-4D1C-9262-148DDC35C92E}" destId="{45BAFD59-857B-4894-A360-71DE4A5BA398}" srcOrd="0" destOrd="0" parTransId="{A30DF151-7724-40F4-B96A-E8321FFF3931}" sibTransId="{3E52991E-D1D0-4FF5-B2F1-16E64A99477D}"/>
    <dgm:cxn modelId="{7AFBC6D9-A320-470A-A4FC-D90707A20DD7}" srcId="{54EA1FE6-F9FB-4D1C-9262-148DDC35C92E}" destId="{BD518A67-B1AD-43AD-9023-14F641EE717D}" srcOrd="1" destOrd="0" parTransId="{F89CD98B-8957-4632-8E6C-BE28FF211227}" sibTransId="{179DC7E7-0F18-45A5-9912-6C6428A8B412}"/>
    <dgm:cxn modelId="{5A489CE6-1CF3-465E-83FE-BD3F746B9B69}" srcId="{BD518A67-B1AD-43AD-9023-14F641EE717D}" destId="{04E9ED09-DA5F-4200-9E6A-32D35675F153}" srcOrd="5" destOrd="0" parTransId="{D7023F90-E142-44BF-B72A-283EEEC8F71C}" sibTransId="{1822A843-47DD-4485-A09A-9015EA8D0C03}"/>
    <dgm:cxn modelId="{F868ACF4-0D9E-43DA-9A79-22C3724B16C4}" type="presOf" srcId="{4CC78CF5-B95E-4C51-9E14-4B11BCF3648C}" destId="{289D49FC-541D-47D2-B98C-3616771BD1E2}" srcOrd="0" destOrd="4" presId="urn:microsoft.com/office/officeart/2005/8/layout/hList1"/>
    <dgm:cxn modelId="{BB1C7BF5-3DAC-47C2-AFE7-92CAD17C58B7}" srcId="{45BAFD59-857B-4894-A360-71DE4A5BA398}" destId="{ED3A52E3-A91F-4928-93EC-86FFB8B2DA4C}" srcOrd="1" destOrd="0" parTransId="{873EE802-61DD-4785-813E-9F97378F49F0}" sibTransId="{7B155901-B2E2-4CD3-BBED-8EBE6F56C98D}"/>
    <dgm:cxn modelId="{D1BD06FF-4E9A-41A7-B5F0-51F9C72C3BE6}" srcId="{BD518A67-B1AD-43AD-9023-14F641EE717D}" destId="{9ACF9182-91C1-4E3B-9581-59D14A7F5181}" srcOrd="6" destOrd="0" parTransId="{60AE3136-4363-47DF-AB38-49A9A444EB24}" sibTransId="{88201493-CA61-47C1-8B48-CC0989AE347E}"/>
    <dgm:cxn modelId="{68C10C3B-C829-47CD-B17A-F616C8D21F92}" type="presParOf" srcId="{D828A909-CCEB-4B42-8359-8460B0A44AD7}" destId="{675FCA07-AE60-4ACD-A9CF-86B782288E0F}" srcOrd="0" destOrd="0" presId="urn:microsoft.com/office/officeart/2005/8/layout/hList1"/>
    <dgm:cxn modelId="{591CECC6-490F-4DEA-ADE4-B008879C04DC}" type="presParOf" srcId="{675FCA07-AE60-4ACD-A9CF-86B782288E0F}" destId="{D38E2F12-3330-48B6-8B68-D4ACF0EF9F4C}" srcOrd="0" destOrd="0" presId="urn:microsoft.com/office/officeart/2005/8/layout/hList1"/>
    <dgm:cxn modelId="{11A2FFD7-D769-423C-A172-EE6F2F66259A}" type="presParOf" srcId="{675FCA07-AE60-4ACD-A9CF-86B782288E0F}" destId="{CCD132C5-BD47-4131-8EA5-2F93B4349EB0}" srcOrd="1" destOrd="0" presId="urn:microsoft.com/office/officeart/2005/8/layout/hList1"/>
    <dgm:cxn modelId="{593830F5-D399-4C70-8923-194BA8ADC3CB}" type="presParOf" srcId="{D828A909-CCEB-4B42-8359-8460B0A44AD7}" destId="{5EDBD4EF-FF3A-4285-9C6E-0063FB4855A4}" srcOrd="1" destOrd="0" presId="urn:microsoft.com/office/officeart/2005/8/layout/hList1"/>
    <dgm:cxn modelId="{A8E52F13-32CF-43C1-8B42-B2443F79C90F}" type="presParOf" srcId="{D828A909-CCEB-4B42-8359-8460B0A44AD7}" destId="{81420531-BCCD-4B30-B325-BE5CFA074DEC}" srcOrd="2" destOrd="0" presId="urn:microsoft.com/office/officeart/2005/8/layout/hList1"/>
    <dgm:cxn modelId="{0B1B746C-658D-41EB-9D2C-7512AFBBE245}" type="presParOf" srcId="{81420531-BCCD-4B30-B325-BE5CFA074DEC}" destId="{1E6C74CD-EA34-443F-A9DE-A72D2D35D73A}" srcOrd="0" destOrd="0" presId="urn:microsoft.com/office/officeart/2005/8/layout/hList1"/>
    <dgm:cxn modelId="{9D93AA1C-9417-4F73-BD6F-BF56F512C3C7}" type="presParOf" srcId="{81420531-BCCD-4B30-B325-BE5CFA074DEC}" destId="{289D49FC-541D-47D2-B98C-3616771BD1E2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8E2F12-3330-48B6-8B68-D4ACF0EF9F4C}">
      <dsp:nvSpPr>
        <dsp:cNvPr id="0" name=""/>
        <dsp:cNvSpPr/>
      </dsp:nvSpPr>
      <dsp:spPr>
        <a:xfrm>
          <a:off x="49" y="27897"/>
          <a:ext cx="4700141" cy="54720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900" kern="1200"/>
            <a:t>Mononeuropathy</a:t>
          </a:r>
        </a:p>
      </dsp:txBody>
      <dsp:txXfrm>
        <a:off x="49" y="27897"/>
        <a:ext cx="4700141" cy="547200"/>
      </dsp:txXfrm>
    </dsp:sp>
    <dsp:sp modelId="{CCD132C5-BD47-4131-8EA5-2F93B4349EB0}">
      <dsp:nvSpPr>
        <dsp:cNvPr id="0" name=""/>
        <dsp:cNvSpPr/>
      </dsp:nvSpPr>
      <dsp:spPr>
        <a:xfrm>
          <a:off x="49" y="575097"/>
          <a:ext cx="4700141" cy="3183084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Weakness, numbness, pain, </a:t>
          </a:r>
          <a:r>
            <a:rPr lang="en-US" sz="1900" kern="1200" dirty="0" err="1"/>
            <a:t>paresthesias</a:t>
          </a:r>
          <a:r>
            <a:rPr lang="en-US" sz="1900" kern="1200" dirty="0"/>
            <a:t> confined to the distribution of affected nerve.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Most common causes: trauma, prolonged limb immobility (such as surgery)</a:t>
          </a:r>
        </a:p>
      </dsp:txBody>
      <dsp:txXfrm>
        <a:off x="49" y="575097"/>
        <a:ext cx="4700141" cy="3183084"/>
      </dsp:txXfrm>
    </dsp:sp>
    <dsp:sp modelId="{1E6C74CD-EA34-443F-A9DE-A72D2D35D73A}">
      <dsp:nvSpPr>
        <dsp:cNvPr id="0" name=""/>
        <dsp:cNvSpPr/>
      </dsp:nvSpPr>
      <dsp:spPr>
        <a:xfrm>
          <a:off x="5358209" y="27897"/>
          <a:ext cx="4700141" cy="547200"/>
        </a:xfrm>
        <a:prstGeom prst="rect">
          <a:avLst/>
        </a:prstGeom>
        <a:solidFill>
          <a:schemeClr val="accent2">
            <a:hueOff val="39038"/>
            <a:satOff val="-26876"/>
            <a:lumOff val="-6863"/>
            <a:alphaOff val="0"/>
          </a:schemeClr>
        </a:solidFill>
        <a:ln w="15875" cap="flat" cmpd="sng" algn="ctr">
          <a:solidFill>
            <a:schemeClr val="accent2">
              <a:hueOff val="39038"/>
              <a:satOff val="-26876"/>
              <a:lumOff val="-686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900" kern="1200"/>
            <a:t>Peripheral polyneuropathy</a:t>
          </a:r>
          <a:endParaRPr lang="en-US" sz="1900" kern="1200"/>
        </a:p>
      </dsp:txBody>
      <dsp:txXfrm>
        <a:off x="5358209" y="27897"/>
        <a:ext cx="4700141" cy="547200"/>
      </dsp:txXfrm>
    </dsp:sp>
    <dsp:sp modelId="{289D49FC-541D-47D2-B98C-3616771BD1E2}">
      <dsp:nvSpPr>
        <dsp:cNvPr id="0" name=""/>
        <dsp:cNvSpPr/>
      </dsp:nvSpPr>
      <dsp:spPr>
        <a:xfrm>
          <a:off x="5358209" y="575097"/>
          <a:ext cx="4700141" cy="3183084"/>
        </a:xfrm>
        <a:prstGeom prst="rect">
          <a:avLst/>
        </a:prstGeom>
        <a:solidFill>
          <a:schemeClr val="accent2">
            <a:tint val="40000"/>
            <a:alpha val="90000"/>
            <a:hueOff val="247198"/>
            <a:satOff val="-23816"/>
            <a:lumOff val="-2511"/>
            <a:alphaOff val="0"/>
          </a:schemeClr>
        </a:solidFill>
        <a:ln w="15875" cap="flat" cmpd="sng" algn="ctr">
          <a:solidFill>
            <a:schemeClr val="accent2">
              <a:tint val="40000"/>
              <a:alpha val="90000"/>
              <a:hueOff val="247198"/>
              <a:satOff val="-23816"/>
              <a:lumOff val="-251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Feet numb with paresthesia or pain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900" kern="1200" dirty="0" err="1"/>
            <a:t>Distal</a:t>
          </a:r>
          <a:r>
            <a:rPr lang="tr-TR" sz="1900" kern="1200" dirty="0"/>
            <a:t> </a:t>
          </a:r>
          <a:r>
            <a:rPr lang="tr-TR" sz="1900" kern="1200" dirty="0" err="1"/>
            <a:t>weakness</a:t>
          </a:r>
          <a:r>
            <a:rPr lang="tr-TR" sz="1900" kern="1200" dirty="0"/>
            <a:t>, </a:t>
          </a:r>
          <a:r>
            <a:rPr lang="tr-TR" sz="1900" kern="1200" dirty="0" err="1"/>
            <a:t>atrophy</a:t>
          </a:r>
          <a:endParaRPr lang="en-US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900" kern="1200" dirty="0" err="1"/>
            <a:t>Steppage</a:t>
          </a:r>
          <a:r>
            <a:rPr lang="tr-TR" sz="1900" kern="1200" dirty="0"/>
            <a:t> </a:t>
          </a:r>
          <a:r>
            <a:rPr lang="tr-TR" sz="1900" kern="1200" dirty="0" err="1"/>
            <a:t>gait</a:t>
          </a:r>
          <a:endParaRPr lang="en-US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900" kern="1200" dirty="0" err="1"/>
            <a:t>Imbalance</a:t>
          </a:r>
          <a:r>
            <a:rPr lang="tr-TR" sz="1900" kern="1200" dirty="0"/>
            <a:t>, </a:t>
          </a:r>
          <a:r>
            <a:rPr lang="tr-TR" sz="1900" kern="1200" dirty="0" err="1"/>
            <a:t>falls</a:t>
          </a:r>
          <a:endParaRPr lang="en-US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/>
            <a:t>Feet injuries and deformations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Autonomic</a:t>
          </a:r>
          <a:r>
            <a:rPr lang="tr-TR" sz="1900" kern="1200" dirty="0"/>
            <a:t> </a:t>
          </a:r>
          <a:r>
            <a:rPr lang="tr-TR" sz="1900" kern="1200" dirty="0" err="1"/>
            <a:t>dysfunctions</a:t>
          </a:r>
          <a:r>
            <a:rPr lang="en-US" sz="1900" kern="1200" dirty="0"/>
            <a:t>: orthostatic hypotension, bladder dysfunction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/>
            <a:t>Most common causes:</a:t>
          </a:r>
          <a:r>
            <a:rPr lang="tr-TR" sz="1900" kern="1200"/>
            <a:t> toxic, metabolic, drugs, liver and kidney diseases, infections (neurosyphilis, HIV), inflammatory diseases</a:t>
          </a:r>
          <a:endParaRPr lang="en-US" sz="1900" kern="1200"/>
        </a:p>
      </dsp:txBody>
      <dsp:txXfrm>
        <a:off x="5358209" y="575097"/>
        <a:ext cx="4700141" cy="31830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EED38-9D85-4192-B546-B0A77E4EDAC8}" type="datetimeFigureOut">
              <a:rPr lang="en-US" smtClean="0"/>
              <a:t>5/7/2021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1B77C-C1D9-4D7E-A1CE-ADC9124A6A1B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95681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EED38-9D85-4192-B546-B0A77E4EDAC8}" type="datetimeFigureOut">
              <a:rPr lang="en-US" smtClean="0"/>
              <a:t>5/7/2021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1B77C-C1D9-4D7E-A1CE-ADC9124A6A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3923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 Bilgis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EED38-9D85-4192-B546-B0A77E4EDAC8}" type="datetimeFigureOut">
              <a:rPr lang="en-US" smtClean="0"/>
              <a:t>5/7/2021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1B77C-C1D9-4D7E-A1CE-ADC9124A6A1B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159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EED38-9D85-4192-B546-B0A77E4EDAC8}" type="datetimeFigureOut">
              <a:rPr lang="en-US" smtClean="0"/>
              <a:t>5/7/2021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1B77C-C1D9-4D7E-A1CE-ADC9124A6A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122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EED38-9D85-4192-B546-B0A77E4EDAC8}" type="datetimeFigureOut">
              <a:rPr lang="en-US" smtClean="0"/>
              <a:t>5/7/2021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1B77C-C1D9-4D7E-A1CE-ADC9124A6A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5115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EED38-9D85-4192-B546-B0A77E4EDAC8}" type="datetimeFigureOut">
              <a:rPr lang="en-US" smtClean="0"/>
              <a:t>5/7/2021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1B77C-C1D9-4D7E-A1CE-ADC9124A6A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1049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EED38-9D85-4192-B546-B0A77E4EDAC8}" type="datetimeFigureOut">
              <a:rPr lang="en-US" smtClean="0"/>
              <a:t>5/7/2021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1B77C-C1D9-4D7E-A1CE-ADC9124A6A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7025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020EED38-9D85-4192-B546-B0A77E4EDAC8}" type="datetimeFigureOut">
              <a:rPr lang="en-US" smtClean="0"/>
              <a:t>5/7/2021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5A1B77C-C1D9-4D7E-A1CE-ADC9124A6A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7160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EED38-9D85-4192-B546-B0A77E4EDAC8}" type="datetimeFigureOut">
              <a:rPr lang="en-US" smtClean="0"/>
              <a:t>5/7/2021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1B77C-C1D9-4D7E-A1CE-ADC9124A6A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460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EED38-9D85-4192-B546-B0A77E4EDAC8}" type="datetimeFigureOut">
              <a:rPr lang="en-US" smtClean="0"/>
              <a:t>5/7/2021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1B77C-C1D9-4D7E-A1CE-ADC9124A6A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4841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EED38-9D85-4192-B546-B0A77E4EDAC8}" type="datetimeFigureOut">
              <a:rPr lang="en-US" smtClean="0"/>
              <a:t>5/7/2021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1B77C-C1D9-4D7E-A1CE-ADC9124A6A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4106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020EED38-9D85-4192-B546-B0A77E4EDAC8}" type="datetimeFigureOut">
              <a:rPr lang="en-US" smtClean="0"/>
              <a:t>5/7/2021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F5A1B77C-C1D9-4D7E-A1CE-ADC9124A6A1B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3630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F3CB4F2-E586-4383-873C-479132E84C1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err="1"/>
              <a:t>Signs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Symptoms</a:t>
            </a:r>
            <a:r>
              <a:rPr lang="tr-TR" dirty="0"/>
              <a:t> in </a:t>
            </a:r>
            <a:r>
              <a:rPr lang="tr-TR" dirty="0" err="1"/>
              <a:t>Neurological</a:t>
            </a:r>
            <a:r>
              <a:rPr lang="tr-TR" dirty="0"/>
              <a:t> </a:t>
            </a:r>
            <a:r>
              <a:rPr lang="tr-TR" dirty="0" err="1"/>
              <a:t>Diseases</a:t>
            </a:r>
            <a:endParaRPr lang="en-US" dirty="0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D9FBD495-AB40-43F9-9625-BF349A7D9BA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tr-TR" dirty="0"/>
              <a:t>Miraç Yıldırım </a:t>
            </a:r>
            <a:r>
              <a:rPr lang="tr-TR" dirty="0" err="1"/>
              <a:t>m.d</a:t>
            </a:r>
            <a:r>
              <a:rPr lang="tr-TR"/>
              <a:t>.</a:t>
            </a:r>
            <a:endParaRPr lang="tr-TR" dirty="0"/>
          </a:p>
          <a:p>
            <a:r>
              <a:rPr lang="tr-TR" dirty="0"/>
              <a:t>Ankara </a:t>
            </a:r>
            <a:r>
              <a:rPr lang="tr-TR" dirty="0" err="1"/>
              <a:t>UnIversIty</a:t>
            </a:r>
            <a:r>
              <a:rPr lang="tr-TR" dirty="0"/>
              <a:t> </a:t>
            </a:r>
            <a:r>
              <a:rPr lang="tr-TR" dirty="0" err="1"/>
              <a:t>Faculty</a:t>
            </a:r>
            <a:r>
              <a:rPr lang="tr-TR" dirty="0"/>
              <a:t> of </a:t>
            </a:r>
            <a:r>
              <a:rPr lang="tr-TR" dirty="0" err="1"/>
              <a:t>MedIcIne</a:t>
            </a:r>
            <a:endParaRPr lang="tr-TR" dirty="0"/>
          </a:p>
          <a:p>
            <a:r>
              <a:rPr lang="tr-TR" dirty="0" err="1"/>
              <a:t>PedIatrIc</a:t>
            </a:r>
            <a:r>
              <a:rPr lang="tr-TR" dirty="0"/>
              <a:t> </a:t>
            </a:r>
            <a:r>
              <a:rPr lang="tr-TR" dirty="0" err="1"/>
              <a:t>Neurology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2016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0C25F6E-E074-486A-8EA4-C62516C5A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Neurological</a:t>
            </a:r>
            <a:r>
              <a:rPr lang="tr-TR" dirty="0"/>
              <a:t> </a:t>
            </a:r>
            <a:r>
              <a:rPr lang="tr-TR" dirty="0" err="1"/>
              <a:t>Systems</a:t>
            </a:r>
            <a:endParaRPr lang="en-US" dirty="0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F3B0D4F6-211C-4457-BEBC-4C42047DB3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DBCBDB1-F4CA-45A5-ACF9-3D732BD9AC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Central </a:t>
            </a:r>
            <a:r>
              <a:rPr lang="tr-TR" dirty="0" err="1"/>
              <a:t>Nervous</a:t>
            </a:r>
            <a:r>
              <a:rPr lang="tr-TR" dirty="0"/>
              <a:t> </a:t>
            </a:r>
            <a:r>
              <a:rPr lang="tr-TR" dirty="0" err="1"/>
              <a:t>System</a:t>
            </a:r>
            <a:endParaRPr lang="tr-TR" dirty="0"/>
          </a:p>
          <a:p>
            <a:pPr lvl="1"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tr-TR" dirty="0" err="1"/>
              <a:t>Cerebrum</a:t>
            </a:r>
            <a:endParaRPr lang="tr-TR" dirty="0"/>
          </a:p>
          <a:p>
            <a:pPr lvl="1"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tr-TR" dirty="0" err="1"/>
              <a:t>Cerebellum</a:t>
            </a:r>
            <a:endParaRPr lang="tr-TR" dirty="0"/>
          </a:p>
          <a:p>
            <a:pPr lvl="1"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tr-TR" dirty="0" err="1"/>
              <a:t>Spinal</a:t>
            </a:r>
            <a:r>
              <a:rPr lang="tr-TR" dirty="0"/>
              <a:t> </a:t>
            </a:r>
            <a:r>
              <a:rPr lang="tr-TR" dirty="0" err="1"/>
              <a:t>cord</a:t>
            </a:r>
            <a:endParaRPr lang="tr-TR" dirty="0"/>
          </a:p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tr-TR" dirty="0" err="1"/>
              <a:t>Peripheral</a:t>
            </a:r>
            <a:r>
              <a:rPr lang="tr-TR" dirty="0"/>
              <a:t> </a:t>
            </a:r>
            <a:r>
              <a:rPr lang="tr-TR" dirty="0" err="1"/>
              <a:t>Nervous</a:t>
            </a:r>
            <a:r>
              <a:rPr lang="tr-TR" dirty="0"/>
              <a:t> </a:t>
            </a:r>
            <a:r>
              <a:rPr lang="tr-TR" dirty="0" err="1"/>
              <a:t>System</a:t>
            </a:r>
            <a:endParaRPr lang="tr-TR" dirty="0"/>
          </a:p>
          <a:p>
            <a:pPr lvl="1"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tr-TR" dirty="0" err="1"/>
              <a:t>Plexus</a:t>
            </a:r>
            <a:endParaRPr lang="tr-TR" dirty="0"/>
          </a:p>
          <a:p>
            <a:pPr lvl="1"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tr-TR" dirty="0" err="1"/>
              <a:t>Peripheral</a:t>
            </a:r>
            <a:r>
              <a:rPr lang="tr-TR" dirty="0"/>
              <a:t> </a:t>
            </a:r>
            <a:r>
              <a:rPr lang="tr-TR" dirty="0" err="1"/>
              <a:t>nerves</a:t>
            </a:r>
            <a:endParaRPr lang="tr-TR" dirty="0"/>
          </a:p>
          <a:p>
            <a:pPr lvl="1"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tr-TR" dirty="0" err="1"/>
              <a:t>Neuromuscular</a:t>
            </a:r>
            <a:r>
              <a:rPr lang="tr-TR" dirty="0"/>
              <a:t> </a:t>
            </a:r>
            <a:r>
              <a:rPr lang="tr-TR" dirty="0" err="1"/>
              <a:t>junction</a:t>
            </a:r>
            <a:endParaRPr lang="tr-TR" dirty="0"/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3027A523-2BD2-4D1A-A4E3-B264921CC4A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30CC9B4B-BDA8-4CE3-B853-89C6AF582BBD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tr-TR" dirty="0" err="1"/>
              <a:t>Autonomic</a:t>
            </a:r>
            <a:r>
              <a:rPr lang="tr-TR" dirty="0"/>
              <a:t> </a:t>
            </a:r>
            <a:r>
              <a:rPr lang="tr-TR" dirty="0" err="1"/>
              <a:t>Nervous</a:t>
            </a:r>
            <a:r>
              <a:rPr lang="tr-TR" dirty="0"/>
              <a:t> </a:t>
            </a:r>
            <a:r>
              <a:rPr lang="tr-TR" dirty="0" err="1"/>
              <a:t>System</a:t>
            </a:r>
            <a:endParaRPr lang="tr-TR" dirty="0"/>
          </a:p>
          <a:p>
            <a:pPr lvl="1"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tr-TR" dirty="0" err="1"/>
              <a:t>Symphathetic</a:t>
            </a:r>
            <a:r>
              <a:rPr lang="tr-TR" dirty="0"/>
              <a:t> </a:t>
            </a:r>
            <a:r>
              <a:rPr lang="tr-TR" dirty="0" err="1"/>
              <a:t>nervous</a:t>
            </a:r>
            <a:r>
              <a:rPr lang="tr-TR" dirty="0"/>
              <a:t> </a:t>
            </a:r>
            <a:r>
              <a:rPr lang="tr-TR" dirty="0" err="1"/>
              <a:t>system</a:t>
            </a:r>
            <a:endParaRPr lang="tr-TR" dirty="0"/>
          </a:p>
          <a:p>
            <a:pPr lvl="1"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tr-TR" dirty="0" err="1"/>
              <a:t>Parasympathetic</a:t>
            </a:r>
            <a:r>
              <a:rPr lang="tr-TR" dirty="0"/>
              <a:t> </a:t>
            </a:r>
            <a:r>
              <a:rPr lang="tr-TR" dirty="0" err="1"/>
              <a:t>nervous</a:t>
            </a:r>
            <a:r>
              <a:rPr lang="tr-TR" dirty="0"/>
              <a:t> </a:t>
            </a:r>
            <a:r>
              <a:rPr lang="tr-TR" dirty="0" err="1"/>
              <a:t>system</a:t>
            </a:r>
            <a:endParaRPr lang="tr-TR" dirty="0"/>
          </a:p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tr-TR" dirty="0" err="1"/>
              <a:t>Neuromuscular</a:t>
            </a:r>
            <a:r>
              <a:rPr lang="tr-TR" dirty="0"/>
              <a:t> </a:t>
            </a:r>
            <a:r>
              <a:rPr lang="tr-TR" dirty="0" err="1"/>
              <a:t>System</a:t>
            </a:r>
            <a:endParaRPr lang="tr-TR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58512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2" name="Rectangle 191">
            <a:extLst>
              <a:ext uri="{FF2B5EF4-FFF2-40B4-BE49-F238E27FC236}">
                <a16:creationId xmlns:a16="http://schemas.microsoft.com/office/drawing/2014/main" id="{52ABB703-2B0E-4C3B-B4A2-F3973548E5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514DC910-8B5A-4B67-AE5B-E8C38B015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1685" y="634946"/>
            <a:ext cx="5127171" cy="1450757"/>
          </a:xfrm>
        </p:spPr>
        <p:txBody>
          <a:bodyPr>
            <a:normAutofit/>
          </a:bodyPr>
          <a:lstStyle/>
          <a:p>
            <a:r>
              <a:rPr lang="tr-TR" sz="4100"/>
              <a:t>Central </a:t>
            </a:r>
            <a:r>
              <a:rPr lang="tr-TR" sz="4100" err="1"/>
              <a:t>Nervous</a:t>
            </a:r>
            <a:r>
              <a:rPr lang="tr-TR" sz="4100"/>
              <a:t> </a:t>
            </a:r>
            <a:r>
              <a:rPr lang="tr-TR" sz="4100" err="1"/>
              <a:t>System</a:t>
            </a:r>
            <a:br>
              <a:rPr lang="tr-TR" sz="4100"/>
            </a:br>
            <a:endParaRPr lang="en-US" sz="4100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5C4B8D7A-B3AB-4633-9EA1-DDA57E374B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3192" y="912005"/>
            <a:ext cx="5451627" cy="4713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93" name="Straight Connector 192">
            <a:extLst>
              <a:ext uri="{FF2B5EF4-FFF2-40B4-BE49-F238E27FC236}">
                <a16:creationId xmlns:a16="http://schemas.microsoft.com/office/drawing/2014/main" id="{9C21570E-E159-49A6-9891-FA397B7A92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411684" y="2086188"/>
            <a:ext cx="4748808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63C3AEC-42E7-41C9-A2B6-9207C3B18B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1684" y="2198914"/>
            <a:ext cx="5127172" cy="367018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tr-TR" dirty="0" err="1"/>
              <a:t>Includes</a:t>
            </a:r>
            <a:r>
              <a:rPr lang="tr-TR" dirty="0"/>
              <a:t> </a:t>
            </a:r>
            <a:r>
              <a:rPr lang="tr-TR" dirty="0" err="1"/>
              <a:t>cerebrum</a:t>
            </a:r>
            <a:r>
              <a:rPr lang="tr-TR" dirty="0"/>
              <a:t>, </a:t>
            </a:r>
            <a:r>
              <a:rPr lang="tr-TR" dirty="0" err="1"/>
              <a:t>cerebellum</a:t>
            </a:r>
            <a:r>
              <a:rPr lang="tr-TR" dirty="0"/>
              <a:t>, </a:t>
            </a:r>
            <a:r>
              <a:rPr lang="tr-TR" dirty="0" err="1"/>
              <a:t>basal</a:t>
            </a:r>
            <a:r>
              <a:rPr lang="tr-TR" dirty="0"/>
              <a:t> </a:t>
            </a:r>
            <a:r>
              <a:rPr lang="tr-TR" dirty="0" err="1"/>
              <a:t>ganglia</a:t>
            </a:r>
            <a:r>
              <a:rPr lang="tr-TR" dirty="0"/>
              <a:t>, </a:t>
            </a:r>
            <a:r>
              <a:rPr lang="tr-TR" dirty="0" err="1"/>
              <a:t>brainstem</a:t>
            </a:r>
            <a:r>
              <a:rPr lang="tr-TR" dirty="0"/>
              <a:t>, </a:t>
            </a:r>
            <a:r>
              <a:rPr lang="tr-TR" dirty="0" err="1"/>
              <a:t>spinal</a:t>
            </a:r>
            <a:r>
              <a:rPr lang="tr-TR" dirty="0"/>
              <a:t> </a:t>
            </a:r>
            <a:r>
              <a:rPr lang="tr-TR" dirty="0" err="1"/>
              <a:t>cord</a:t>
            </a:r>
            <a:r>
              <a:rPr lang="tr-TR" dirty="0"/>
              <a:t>, </a:t>
            </a:r>
            <a:r>
              <a:rPr lang="tr-TR" dirty="0" err="1"/>
              <a:t>meninges</a:t>
            </a:r>
            <a:endParaRPr lang="tr-TR" dirty="0"/>
          </a:p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main </a:t>
            </a:r>
            <a:r>
              <a:rPr lang="tr-TR" dirty="0" err="1"/>
              <a:t>functions</a:t>
            </a:r>
            <a:r>
              <a:rPr lang="tr-TR" dirty="0"/>
              <a:t> of; 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tr-TR" dirty="0" err="1"/>
              <a:t>Cerebrum</a:t>
            </a:r>
            <a:r>
              <a:rPr lang="tr-TR" dirty="0"/>
              <a:t>: </a:t>
            </a:r>
            <a:r>
              <a:rPr lang="tr-TR" dirty="0" err="1"/>
              <a:t>cognition</a:t>
            </a:r>
            <a:r>
              <a:rPr lang="tr-TR" dirty="0"/>
              <a:t> (</a:t>
            </a:r>
            <a:r>
              <a:rPr lang="tr-TR" dirty="0" err="1"/>
              <a:t>thought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memory</a:t>
            </a:r>
            <a:r>
              <a:rPr lang="tr-TR" dirty="0"/>
              <a:t>), </a:t>
            </a:r>
            <a:r>
              <a:rPr lang="tr-TR" dirty="0" err="1"/>
              <a:t>consciousness</a:t>
            </a:r>
            <a:endParaRPr lang="tr-TR" dirty="0"/>
          </a:p>
          <a:p>
            <a:pPr lvl="1"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tr-TR" dirty="0" err="1"/>
              <a:t>Cerebellum</a:t>
            </a:r>
            <a:r>
              <a:rPr lang="tr-TR" dirty="0"/>
              <a:t>: </a:t>
            </a:r>
            <a:r>
              <a:rPr lang="tr-TR" dirty="0" err="1"/>
              <a:t>balance</a:t>
            </a:r>
            <a:r>
              <a:rPr lang="tr-TR" dirty="0"/>
              <a:t>, </a:t>
            </a:r>
            <a:r>
              <a:rPr lang="tr-TR" dirty="0" err="1"/>
              <a:t>coordination</a:t>
            </a:r>
            <a:endParaRPr lang="tr-TR" dirty="0"/>
          </a:p>
          <a:p>
            <a:pPr lvl="1">
              <a:buFont typeface="Wingdings" panose="05000000000000000000" pitchFamily="2" charset="2"/>
              <a:buChar char="q"/>
            </a:pPr>
            <a:r>
              <a:rPr lang="tr-TR" dirty="0"/>
              <a:t> Brain </a:t>
            </a:r>
            <a:r>
              <a:rPr lang="tr-TR" dirty="0" err="1"/>
              <a:t>stem</a:t>
            </a:r>
            <a:r>
              <a:rPr lang="tr-TR" dirty="0"/>
              <a:t>: </a:t>
            </a:r>
            <a:r>
              <a:rPr lang="tr-TR" dirty="0" err="1"/>
              <a:t>autonomic</a:t>
            </a:r>
            <a:r>
              <a:rPr lang="tr-TR" dirty="0"/>
              <a:t> </a:t>
            </a:r>
            <a:r>
              <a:rPr lang="tr-TR" dirty="0" err="1"/>
              <a:t>functions</a:t>
            </a:r>
            <a:r>
              <a:rPr lang="tr-TR" dirty="0"/>
              <a:t> (</a:t>
            </a:r>
            <a:r>
              <a:rPr lang="tr-TR" dirty="0" err="1"/>
              <a:t>blood</a:t>
            </a:r>
            <a:r>
              <a:rPr lang="tr-TR" dirty="0"/>
              <a:t> </a:t>
            </a:r>
            <a:r>
              <a:rPr lang="tr-TR" dirty="0" err="1"/>
              <a:t>pressure</a:t>
            </a:r>
            <a:r>
              <a:rPr lang="tr-TR" dirty="0"/>
              <a:t>, </a:t>
            </a:r>
            <a:r>
              <a:rPr lang="tr-TR" dirty="0" err="1"/>
              <a:t>respiration</a:t>
            </a:r>
            <a:r>
              <a:rPr lang="tr-TR" dirty="0"/>
              <a:t>, </a:t>
            </a:r>
            <a:r>
              <a:rPr lang="tr-TR" dirty="0" err="1"/>
              <a:t>etc</a:t>
            </a:r>
            <a:r>
              <a:rPr lang="tr-TR" dirty="0"/>
              <a:t>.)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tr-TR" dirty="0" err="1"/>
              <a:t>Spinal</a:t>
            </a:r>
            <a:r>
              <a:rPr lang="tr-TR" dirty="0"/>
              <a:t> </a:t>
            </a:r>
            <a:r>
              <a:rPr lang="tr-TR" dirty="0" err="1"/>
              <a:t>cord</a:t>
            </a:r>
            <a:r>
              <a:rPr lang="tr-TR" dirty="0"/>
              <a:t>: </a:t>
            </a:r>
            <a:r>
              <a:rPr lang="en-US" dirty="0"/>
              <a:t>interaction between the central nervous system and the peripheral nervous system</a:t>
            </a:r>
            <a:endParaRPr lang="tr-TR" dirty="0"/>
          </a:p>
          <a:p>
            <a:pPr>
              <a:buFont typeface="Wingdings" panose="05000000000000000000" pitchFamily="2" charset="2"/>
              <a:buChar char="q"/>
            </a:pPr>
            <a:endParaRPr lang="en-US" dirty="0"/>
          </a:p>
        </p:txBody>
      </p:sp>
      <p:sp>
        <p:nvSpPr>
          <p:cNvPr id="194" name="Rectangle 193">
            <a:extLst>
              <a:ext uri="{FF2B5EF4-FFF2-40B4-BE49-F238E27FC236}">
                <a16:creationId xmlns:a16="http://schemas.microsoft.com/office/drawing/2014/main" id="{E95DA498-D9A2-4DA9-B9DA-B3776E08CF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" name="Rectangle 194">
            <a:extLst>
              <a:ext uri="{FF2B5EF4-FFF2-40B4-BE49-F238E27FC236}">
                <a16:creationId xmlns:a16="http://schemas.microsoft.com/office/drawing/2014/main" id="{82A73093-4B9D-420D-B17E-52293703A1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1900859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5" name="Rectangle 134">
            <a:extLst>
              <a:ext uri="{FF2B5EF4-FFF2-40B4-BE49-F238E27FC236}">
                <a16:creationId xmlns:a16="http://schemas.microsoft.com/office/drawing/2014/main" id="{284B70D5-875B-433D-BDBD-1522A85D6C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0564E014-603B-4B23-9028-AA4CF6A1C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9485" y="634946"/>
            <a:ext cx="3690257" cy="1450757"/>
          </a:xfrm>
        </p:spPr>
        <p:txBody>
          <a:bodyPr>
            <a:normAutofit/>
          </a:bodyPr>
          <a:lstStyle/>
          <a:p>
            <a:r>
              <a:rPr lang="tr-TR" sz="4400" err="1"/>
              <a:t>Peripheral</a:t>
            </a:r>
            <a:r>
              <a:rPr lang="tr-TR" sz="4400"/>
              <a:t> </a:t>
            </a:r>
            <a:r>
              <a:rPr lang="tr-TR" sz="4400" err="1"/>
              <a:t>Nervous</a:t>
            </a:r>
            <a:r>
              <a:rPr lang="tr-TR" sz="4400"/>
              <a:t> </a:t>
            </a:r>
            <a:r>
              <a:rPr lang="tr-TR" sz="4400" err="1"/>
              <a:t>System</a:t>
            </a:r>
            <a:endParaRPr lang="en-US" sz="4400"/>
          </a:p>
        </p:txBody>
      </p:sp>
      <p:pic>
        <p:nvPicPr>
          <p:cNvPr id="2050" name="Picture 2" descr="Peripheral nervous system - Queensland Brain Institute - University of  Queensland">
            <a:extLst>
              <a:ext uri="{FF2B5EF4-FFF2-40B4-BE49-F238E27FC236}">
                <a16:creationId xmlns:a16="http://schemas.microsoft.com/office/drawing/2014/main" id="{589D9D01-E284-494F-8CEA-738FD82CD56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06" r="12658"/>
          <a:stretch/>
        </p:blipFill>
        <p:spPr bwMode="auto">
          <a:xfrm>
            <a:off x="633999" y="640081"/>
            <a:ext cx="6909801" cy="5314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7" name="Straight Connector 136">
            <a:extLst>
              <a:ext uri="{FF2B5EF4-FFF2-40B4-BE49-F238E27FC236}">
                <a16:creationId xmlns:a16="http://schemas.microsoft.com/office/drawing/2014/main" id="{C947DF4A-614C-4B4C-8B80-E5B9D8E8CF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892143" y="2085703"/>
            <a:ext cx="35661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E952705-DB0A-407B-A249-8E895E8531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59485" y="2198914"/>
            <a:ext cx="3690257" cy="367018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tr-TR" dirty="0" err="1"/>
              <a:t>Includes</a:t>
            </a:r>
            <a:r>
              <a:rPr lang="tr-TR" dirty="0"/>
              <a:t>, 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tr-TR" dirty="0" err="1"/>
              <a:t>Anterior</a:t>
            </a:r>
            <a:r>
              <a:rPr lang="tr-TR" dirty="0"/>
              <a:t> </a:t>
            </a:r>
            <a:r>
              <a:rPr lang="tr-TR" dirty="0" err="1"/>
              <a:t>horn</a:t>
            </a:r>
            <a:r>
              <a:rPr lang="tr-TR" dirty="0"/>
              <a:t> </a:t>
            </a:r>
            <a:r>
              <a:rPr lang="tr-TR" dirty="0" err="1"/>
              <a:t>cell</a:t>
            </a:r>
            <a:endParaRPr lang="tr-TR" dirty="0"/>
          </a:p>
          <a:p>
            <a:pPr lvl="1"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tr-TR" dirty="0" err="1"/>
              <a:t>Spinal</a:t>
            </a:r>
            <a:r>
              <a:rPr lang="tr-TR" dirty="0"/>
              <a:t> </a:t>
            </a:r>
            <a:r>
              <a:rPr lang="tr-TR" dirty="0" err="1"/>
              <a:t>nerve</a:t>
            </a:r>
            <a:r>
              <a:rPr lang="tr-TR" dirty="0"/>
              <a:t> </a:t>
            </a:r>
            <a:r>
              <a:rPr lang="tr-TR" dirty="0" err="1"/>
              <a:t>roots</a:t>
            </a:r>
            <a:r>
              <a:rPr lang="tr-TR" dirty="0"/>
              <a:t> 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tr-TR" dirty="0" err="1"/>
              <a:t>Plexus</a:t>
            </a:r>
            <a:endParaRPr lang="tr-TR" dirty="0"/>
          </a:p>
          <a:p>
            <a:pPr lvl="1"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tr-TR" dirty="0" err="1"/>
              <a:t>Peripheral</a:t>
            </a:r>
            <a:r>
              <a:rPr lang="tr-TR" dirty="0"/>
              <a:t> </a:t>
            </a:r>
            <a:r>
              <a:rPr lang="tr-TR" dirty="0" err="1"/>
              <a:t>nerves</a:t>
            </a:r>
            <a:r>
              <a:rPr lang="tr-TR" dirty="0"/>
              <a:t> 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tr-TR" dirty="0" err="1"/>
              <a:t>Neuromuscular</a:t>
            </a:r>
            <a:r>
              <a:rPr lang="tr-TR" dirty="0"/>
              <a:t> </a:t>
            </a:r>
            <a:r>
              <a:rPr lang="tr-TR" dirty="0" err="1"/>
              <a:t>junction</a:t>
            </a:r>
            <a:endParaRPr lang="tr-TR" dirty="0"/>
          </a:p>
          <a:p>
            <a:pPr>
              <a:buFont typeface="Wingdings" panose="05000000000000000000" pitchFamily="2" charset="2"/>
              <a:buChar char="q"/>
            </a:pPr>
            <a:endParaRPr lang="en-US" dirty="0"/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1E299956-A9E7-4FC1-A0B1-D590CA9730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17FC539C-B783-4B03-9F9E-D13430F3F6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4270062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80" name="Rectangle 72">
            <a:extLst>
              <a:ext uri="{FF2B5EF4-FFF2-40B4-BE49-F238E27FC236}">
                <a16:creationId xmlns:a16="http://schemas.microsoft.com/office/drawing/2014/main" id="{990D0034-F768-41E7-85D4-F38C4DE857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DBADA59B-8478-460B-8B22-206AC8DF36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078" y="516835"/>
            <a:ext cx="3100136" cy="2103875"/>
          </a:xfrm>
        </p:spPr>
        <p:txBody>
          <a:bodyPr>
            <a:normAutofit/>
          </a:bodyPr>
          <a:lstStyle/>
          <a:p>
            <a:r>
              <a:rPr lang="tr-TR" sz="3600"/>
              <a:t>Autonomic Nervous System</a:t>
            </a:r>
            <a:endParaRPr lang="en-US" sz="3600"/>
          </a:p>
        </p:txBody>
      </p:sp>
      <p:cxnSp>
        <p:nvCxnSpPr>
          <p:cNvPr id="3081" name="Straight Connector 74">
            <a:extLst>
              <a:ext uri="{FF2B5EF4-FFF2-40B4-BE49-F238E27FC236}">
                <a16:creationId xmlns:a16="http://schemas.microsoft.com/office/drawing/2014/main" id="{5A0A5CF6-407C-4691-8122-49DF69D00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90927" y="2633962"/>
            <a:ext cx="27432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82" name="Content Placeholder 3077">
            <a:extLst>
              <a:ext uri="{FF2B5EF4-FFF2-40B4-BE49-F238E27FC236}">
                <a16:creationId xmlns:a16="http://schemas.microsoft.com/office/drawing/2014/main" id="{F9DEF542-154C-4A2F-AEE4-F61FF47917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371" y="2736574"/>
            <a:ext cx="3084844" cy="3366047"/>
          </a:xfrm>
        </p:spPr>
        <p:txBody>
          <a:bodyPr>
            <a:normAutofit/>
          </a:bodyPr>
          <a:lstStyle/>
          <a:p>
            <a:endParaRPr lang="en-US" sz="1500"/>
          </a:p>
        </p:txBody>
      </p:sp>
      <p:pic>
        <p:nvPicPr>
          <p:cNvPr id="3074" name="Picture 2" descr="Rheumatoid arthritis and autonomic nervous system imbalance - Holland, MI  Chiropractors | Brain and Body Chiropractic">
            <a:extLst>
              <a:ext uri="{FF2B5EF4-FFF2-40B4-BE49-F238E27FC236}">
                <a16:creationId xmlns:a16="http://schemas.microsoft.com/office/drawing/2014/main" id="{3282F362-1A58-402A-8590-A74B5CE674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79" b="-1"/>
          <a:stretch/>
        </p:blipFill>
        <p:spPr bwMode="auto">
          <a:xfrm>
            <a:off x="4075043" y="10"/>
            <a:ext cx="811127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72887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9A80223-E7C2-4604-9A56-9927FB8543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Main </a:t>
            </a:r>
            <a:r>
              <a:rPr lang="tr-TR" dirty="0" err="1"/>
              <a:t>Neurological</a:t>
            </a:r>
            <a:r>
              <a:rPr lang="tr-TR" dirty="0"/>
              <a:t> </a:t>
            </a:r>
            <a:r>
              <a:rPr lang="tr-TR" dirty="0" err="1"/>
              <a:t>Diseases</a:t>
            </a:r>
            <a:endParaRPr lang="en-US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9D41A4A-A29B-43BD-9657-566C07E8301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tr-TR" dirty="0" err="1"/>
              <a:t>Infections</a:t>
            </a:r>
            <a:r>
              <a:rPr lang="tr-TR" dirty="0"/>
              <a:t>	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tr-TR" dirty="0" err="1"/>
              <a:t>Meningitis</a:t>
            </a:r>
            <a:r>
              <a:rPr lang="tr-TR" dirty="0"/>
              <a:t>, </a:t>
            </a:r>
            <a:r>
              <a:rPr lang="tr-TR" dirty="0" err="1"/>
              <a:t>encephalitis</a:t>
            </a:r>
            <a:r>
              <a:rPr lang="tr-TR" dirty="0"/>
              <a:t>, </a:t>
            </a:r>
            <a:r>
              <a:rPr lang="tr-TR" dirty="0" err="1"/>
              <a:t>meningo-encephalitis</a:t>
            </a:r>
            <a:r>
              <a:rPr lang="tr-TR" dirty="0"/>
              <a:t>, </a:t>
            </a:r>
            <a:r>
              <a:rPr lang="tr-TR" dirty="0" err="1"/>
              <a:t>etc</a:t>
            </a:r>
            <a:r>
              <a:rPr lang="tr-TR" dirty="0"/>
              <a:t>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tr-TR" dirty="0" err="1"/>
              <a:t>Inflammatory</a:t>
            </a:r>
            <a:endParaRPr lang="tr-TR" dirty="0"/>
          </a:p>
          <a:p>
            <a:pPr lvl="1"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tr-TR" dirty="0" err="1"/>
              <a:t>Acute</a:t>
            </a:r>
            <a:r>
              <a:rPr lang="tr-TR" dirty="0"/>
              <a:t> </a:t>
            </a:r>
            <a:r>
              <a:rPr lang="tr-TR" dirty="0" err="1"/>
              <a:t>disseminated</a:t>
            </a:r>
            <a:r>
              <a:rPr lang="tr-TR" dirty="0"/>
              <a:t> </a:t>
            </a:r>
            <a:r>
              <a:rPr lang="tr-TR" dirty="0" err="1"/>
              <a:t>encephalomyelitis</a:t>
            </a:r>
            <a:r>
              <a:rPr lang="tr-TR" dirty="0"/>
              <a:t>, </a:t>
            </a:r>
            <a:r>
              <a:rPr lang="tr-TR" dirty="0" err="1"/>
              <a:t>multiple</a:t>
            </a:r>
            <a:r>
              <a:rPr lang="tr-TR" dirty="0"/>
              <a:t> </a:t>
            </a:r>
            <a:r>
              <a:rPr lang="tr-TR" dirty="0" err="1"/>
              <a:t>sclerosis</a:t>
            </a:r>
            <a:r>
              <a:rPr lang="tr-TR" dirty="0"/>
              <a:t>, </a:t>
            </a:r>
            <a:r>
              <a:rPr lang="tr-TR" dirty="0" err="1"/>
              <a:t>neuromyelitis</a:t>
            </a:r>
            <a:r>
              <a:rPr lang="tr-TR" dirty="0"/>
              <a:t> </a:t>
            </a:r>
            <a:r>
              <a:rPr lang="tr-TR" dirty="0" err="1"/>
              <a:t>optica</a:t>
            </a:r>
            <a:r>
              <a:rPr lang="tr-TR" dirty="0"/>
              <a:t> </a:t>
            </a:r>
            <a:r>
              <a:rPr lang="tr-TR" dirty="0" err="1"/>
              <a:t>spectrum</a:t>
            </a:r>
            <a:r>
              <a:rPr lang="tr-TR" dirty="0"/>
              <a:t> </a:t>
            </a:r>
            <a:r>
              <a:rPr lang="tr-TR" dirty="0" err="1"/>
              <a:t>disorders</a:t>
            </a:r>
            <a:r>
              <a:rPr lang="tr-TR" dirty="0"/>
              <a:t>, </a:t>
            </a:r>
            <a:r>
              <a:rPr lang="tr-TR" dirty="0" err="1"/>
              <a:t>etc</a:t>
            </a:r>
            <a:r>
              <a:rPr lang="tr-TR" dirty="0"/>
              <a:t>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tr-TR" dirty="0" err="1"/>
              <a:t>Degenerative</a:t>
            </a:r>
            <a:r>
              <a:rPr lang="tr-TR" dirty="0"/>
              <a:t> 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tr-TR" dirty="0" err="1"/>
              <a:t>Neurometabolic</a:t>
            </a:r>
            <a:r>
              <a:rPr lang="tr-TR" dirty="0"/>
              <a:t> </a:t>
            </a:r>
            <a:r>
              <a:rPr lang="tr-TR" dirty="0" err="1"/>
              <a:t>disorders</a:t>
            </a:r>
            <a:r>
              <a:rPr lang="tr-TR" dirty="0"/>
              <a:t>, motor </a:t>
            </a:r>
            <a:r>
              <a:rPr lang="tr-TR" dirty="0" err="1"/>
              <a:t>neurone</a:t>
            </a:r>
            <a:r>
              <a:rPr lang="tr-TR" dirty="0"/>
              <a:t> </a:t>
            </a:r>
            <a:r>
              <a:rPr lang="tr-TR" dirty="0" err="1"/>
              <a:t>disease</a:t>
            </a:r>
            <a:r>
              <a:rPr lang="tr-TR" dirty="0"/>
              <a:t>, </a:t>
            </a:r>
            <a:r>
              <a:rPr lang="tr-TR" dirty="0" err="1"/>
              <a:t>etc</a:t>
            </a:r>
            <a:r>
              <a:rPr lang="tr-TR" dirty="0"/>
              <a:t>.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86FA170E-4A62-463F-A447-C147F98539D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tr-TR" dirty="0" err="1"/>
              <a:t>Neoplastic</a:t>
            </a:r>
            <a:endParaRPr lang="tr-TR" dirty="0"/>
          </a:p>
          <a:p>
            <a:pPr lvl="1"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tr-TR" dirty="0" err="1"/>
              <a:t>Benign</a:t>
            </a:r>
            <a:r>
              <a:rPr lang="tr-TR" dirty="0"/>
              <a:t>/</a:t>
            </a:r>
            <a:r>
              <a:rPr lang="tr-TR" dirty="0" err="1"/>
              <a:t>malignant</a:t>
            </a:r>
            <a:r>
              <a:rPr lang="tr-TR" dirty="0"/>
              <a:t>, </a:t>
            </a:r>
            <a:r>
              <a:rPr lang="tr-TR" dirty="0" err="1"/>
              <a:t>primary</a:t>
            </a:r>
            <a:r>
              <a:rPr lang="tr-TR" dirty="0"/>
              <a:t>/</a:t>
            </a:r>
            <a:r>
              <a:rPr lang="tr-TR" dirty="0" err="1"/>
              <a:t>secondary</a:t>
            </a:r>
            <a:r>
              <a:rPr lang="tr-TR" dirty="0"/>
              <a:t> </a:t>
            </a:r>
            <a:r>
              <a:rPr lang="tr-TR" dirty="0" err="1"/>
              <a:t>neoplasms</a:t>
            </a:r>
            <a:endParaRPr lang="tr-TR" dirty="0"/>
          </a:p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tr-TR" dirty="0" err="1"/>
              <a:t>Paroxysmal</a:t>
            </a:r>
            <a:r>
              <a:rPr lang="tr-TR" dirty="0"/>
              <a:t> </a:t>
            </a:r>
            <a:r>
              <a:rPr lang="tr-TR" dirty="0" err="1"/>
              <a:t>disease</a:t>
            </a:r>
            <a:endParaRPr lang="tr-TR" dirty="0"/>
          </a:p>
          <a:p>
            <a:pPr lvl="1"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tr-TR" dirty="0" err="1"/>
              <a:t>Epilepsy</a:t>
            </a:r>
            <a:endParaRPr lang="tr-TR" dirty="0"/>
          </a:p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tr-TR" dirty="0" err="1"/>
              <a:t>Congenital</a:t>
            </a:r>
            <a:r>
              <a:rPr lang="tr-TR" dirty="0"/>
              <a:t>/</a:t>
            </a:r>
            <a:r>
              <a:rPr lang="tr-TR" dirty="0" err="1"/>
              <a:t>structural</a:t>
            </a:r>
            <a:r>
              <a:rPr lang="tr-TR" dirty="0"/>
              <a:t> </a:t>
            </a:r>
            <a:r>
              <a:rPr lang="tr-TR" dirty="0" err="1"/>
              <a:t>diseases</a:t>
            </a:r>
            <a:endParaRPr lang="tr-TR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42653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A1040B2-62B7-4750-A3F8-1C088508E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Neurological</a:t>
            </a:r>
            <a:r>
              <a:rPr lang="tr-TR" dirty="0"/>
              <a:t> </a:t>
            </a:r>
            <a:r>
              <a:rPr lang="tr-TR" dirty="0" err="1"/>
              <a:t>Diseases</a:t>
            </a:r>
            <a:endParaRPr lang="en-US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ED8061A-FFBB-4A32-B5DE-1047D8BD4EE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en-US" sz="2400" dirty="0"/>
              <a:t>Disorders of the nervous system may involve the following;</a:t>
            </a:r>
            <a:endParaRPr lang="tr-TR" sz="2400" dirty="0"/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en-US" sz="2000" b="1" dirty="0"/>
              <a:t>Vascular</a:t>
            </a:r>
            <a:r>
              <a:rPr lang="tr-TR" sz="2000" b="1" dirty="0"/>
              <a:t>/</a:t>
            </a:r>
            <a:r>
              <a:rPr lang="tr-TR" sz="2000" b="1" dirty="0" err="1"/>
              <a:t>traumatic</a:t>
            </a:r>
            <a:r>
              <a:rPr lang="en-US" sz="2000" b="1" dirty="0"/>
              <a:t>:</a:t>
            </a:r>
            <a:r>
              <a:rPr lang="en-US" sz="2000" dirty="0"/>
              <a:t> stroke, transient ischemic attack (TIA), subarachnoid hemorrhage, subdural hemorrhage and hematoma, etc.</a:t>
            </a:r>
            <a:endParaRPr lang="tr-TR" sz="2000" dirty="0"/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sz="2000" dirty="0"/>
              <a:t> </a:t>
            </a:r>
            <a:r>
              <a:rPr lang="tr-TR" sz="2000" b="1" dirty="0" err="1"/>
              <a:t>Metabolic</a:t>
            </a:r>
            <a:r>
              <a:rPr lang="tr-TR" sz="2000" b="1" dirty="0"/>
              <a:t>: </a:t>
            </a:r>
            <a:r>
              <a:rPr lang="tr-TR" sz="2000" dirty="0" err="1"/>
              <a:t>neurometabolic</a:t>
            </a:r>
            <a:r>
              <a:rPr lang="tr-TR" sz="2000" dirty="0"/>
              <a:t> </a:t>
            </a:r>
            <a:r>
              <a:rPr lang="tr-TR" sz="2000" dirty="0" err="1"/>
              <a:t>diseases</a:t>
            </a:r>
            <a:endParaRPr lang="en-US" sz="2000" dirty="0"/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sz="2000" dirty="0"/>
              <a:t> </a:t>
            </a:r>
            <a:r>
              <a:rPr lang="en-US" sz="2000" b="1" dirty="0" err="1"/>
              <a:t>Infectio</a:t>
            </a:r>
            <a:r>
              <a:rPr lang="tr-TR" sz="2000" b="1" dirty="0"/>
              <a:t>u</a:t>
            </a:r>
            <a:r>
              <a:rPr lang="en-US" sz="2000" b="1" dirty="0"/>
              <a:t>s:</a:t>
            </a:r>
            <a:r>
              <a:rPr lang="en-US" sz="2000" dirty="0"/>
              <a:t> meningitis, encephalitis, polio, abscess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sz="2000" dirty="0"/>
              <a:t> </a:t>
            </a:r>
            <a:r>
              <a:rPr lang="en-US" sz="2000" b="1" dirty="0"/>
              <a:t>Functional:</a:t>
            </a:r>
            <a:r>
              <a:rPr lang="en-US" sz="2000" dirty="0"/>
              <a:t> headache, epilepsy, dizziness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82C7F166-712B-4171-8D11-E7D12A77921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pPr lvl="1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sz="2000" dirty="0"/>
              <a:t> </a:t>
            </a:r>
            <a:r>
              <a:rPr lang="tr-TR" sz="2000" b="1" dirty="0" err="1"/>
              <a:t>Congenital</a:t>
            </a:r>
            <a:r>
              <a:rPr lang="tr-TR" sz="2000" b="1" dirty="0"/>
              <a:t>/s</a:t>
            </a:r>
            <a:r>
              <a:rPr lang="en-US" sz="2000" b="1" dirty="0" err="1"/>
              <a:t>tructural</a:t>
            </a:r>
            <a:r>
              <a:rPr lang="en-US" sz="2000" b="1" dirty="0"/>
              <a:t>:</a:t>
            </a:r>
            <a:r>
              <a:rPr lang="en-US" sz="2000" dirty="0"/>
              <a:t> cortical development</a:t>
            </a:r>
            <a:r>
              <a:rPr lang="tr-TR" sz="2000" dirty="0"/>
              <a:t> </a:t>
            </a:r>
            <a:r>
              <a:rPr lang="en-US" sz="2000" dirty="0"/>
              <a:t>malformations of brain, brain or spinal cord injury, Bell's palsy, carpal tunnel syndrome, brain or spinal cord tumors, peripheral neuropath</a:t>
            </a:r>
            <a:endParaRPr lang="tr-TR" sz="2000" dirty="0"/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sz="2000" dirty="0"/>
              <a:t> </a:t>
            </a:r>
            <a:r>
              <a:rPr lang="en-US" sz="2000" b="1" dirty="0"/>
              <a:t>Degenerative:</a:t>
            </a:r>
            <a:r>
              <a:rPr lang="en-US" sz="2000" dirty="0"/>
              <a:t> neuro</a:t>
            </a:r>
            <a:r>
              <a:rPr lang="tr-TR" sz="2000" dirty="0" err="1"/>
              <a:t>degenerative</a:t>
            </a:r>
            <a:r>
              <a:rPr lang="en-US" sz="2000" dirty="0"/>
              <a:t> and genetic disorders, multiple sclerosis</a:t>
            </a:r>
            <a:endParaRPr lang="tr-TR" sz="2000" dirty="0"/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sz="2000" b="1" dirty="0"/>
              <a:t> </a:t>
            </a:r>
            <a:r>
              <a:rPr lang="tr-TR" sz="2000" b="1" dirty="0" err="1"/>
              <a:t>Toxic</a:t>
            </a:r>
            <a:r>
              <a:rPr lang="tr-TR" sz="2000" b="1" dirty="0"/>
              <a:t>: </a:t>
            </a:r>
            <a:r>
              <a:rPr lang="en-US" sz="2000" dirty="0"/>
              <a:t>neurological involvement of various toxic substances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69971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4749EB2-BD37-4F62-A074-769D458B0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Common</a:t>
            </a:r>
            <a:r>
              <a:rPr lang="tr-TR" dirty="0"/>
              <a:t> </a:t>
            </a:r>
            <a:r>
              <a:rPr lang="tr-TR" dirty="0" err="1"/>
              <a:t>Signs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Symptoms</a:t>
            </a:r>
            <a:endParaRPr lang="en-US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0BC8953-36D0-4EC2-89FA-6EB943D6B09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en-US" dirty="0"/>
              <a:t>Persistent or sudden onset of a headache</a:t>
            </a:r>
            <a:endParaRPr lang="tr-TR" dirty="0"/>
          </a:p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tr-TR" dirty="0" err="1"/>
              <a:t>Nausea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vomiting</a:t>
            </a:r>
            <a:endParaRPr lang="tr-TR" dirty="0"/>
          </a:p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tr-TR" dirty="0" err="1"/>
              <a:t>Weakness</a:t>
            </a:r>
            <a:r>
              <a:rPr lang="tr-TR" dirty="0"/>
              <a:t> </a:t>
            </a:r>
            <a:r>
              <a:rPr lang="en-US" dirty="0"/>
              <a:t>or loss of muscle strength</a:t>
            </a:r>
            <a:endParaRPr lang="tr-TR" dirty="0"/>
          </a:p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Memory </a:t>
            </a:r>
            <a:r>
              <a:rPr lang="tr-TR" dirty="0" err="1"/>
              <a:t>problems</a:t>
            </a:r>
            <a:endParaRPr lang="tr-TR" dirty="0"/>
          </a:p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tr-TR" dirty="0" err="1"/>
              <a:t>Gait</a:t>
            </a:r>
            <a:r>
              <a:rPr lang="tr-TR" dirty="0"/>
              <a:t> </a:t>
            </a:r>
            <a:r>
              <a:rPr lang="tr-TR" dirty="0" err="1"/>
              <a:t>problems</a:t>
            </a:r>
            <a:endParaRPr lang="tr-TR" dirty="0"/>
          </a:p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tr-TR" dirty="0" err="1"/>
              <a:t>Abnormal</a:t>
            </a:r>
            <a:r>
              <a:rPr lang="tr-TR" dirty="0"/>
              <a:t> </a:t>
            </a:r>
            <a:r>
              <a:rPr lang="tr-TR" dirty="0" err="1"/>
              <a:t>movements</a:t>
            </a:r>
            <a:endParaRPr lang="tr-TR" dirty="0"/>
          </a:p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en-US" dirty="0"/>
              <a:t>Loss of sight or double vision</a:t>
            </a:r>
            <a:r>
              <a:rPr lang="tr-TR" dirty="0"/>
              <a:t> (</a:t>
            </a:r>
            <a:r>
              <a:rPr lang="tr-TR" dirty="0" err="1"/>
              <a:t>diplopia</a:t>
            </a:r>
            <a:r>
              <a:rPr lang="tr-TR" dirty="0"/>
              <a:t>)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tr-TR" dirty="0" err="1"/>
              <a:t>Impaired</a:t>
            </a:r>
            <a:r>
              <a:rPr lang="tr-TR" dirty="0"/>
              <a:t> </a:t>
            </a:r>
            <a:r>
              <a:rPr lang="tr-TR" dirty="0" err="1"/>
              <a:t>mental</a:t>
            </a:r>
            <a:r>
              <a:rPr lang="tr-TR" dirty="0"/>
              <a:t> </a:t>
            </a:r>
            <a:r>
              <a:rPr lang="tr-TR" dirty="0" err="1"/>
              <a:t>ability</a:t>
            </a:r>
            <a:endParaRPr lang="tr-TR" dirty="0"/>
          </a:p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tr-TR" dirty="0" err="1"/>
              <a:t>Lack</a:t>
            </a:r>
            <a:r>
              <a:rPr lang="tr-TR" dirty="0"/>
              <a:t> of </a:t>
            </a:r>
            <a:r>
              <a:rPr lang="tr-TR" dirty="0" err="1"/>
              <a:t>coordination</a:t>
            </a:r>
            <a:endParaRPr lang="tr-TR" dirty="0"/>
          </a:p>
          <a:p>
            <a:pPr>
              <a:buFont typeface="Wingdings" panose="05000000000000000000" pitchFamily="2" charset="2"/>
              <a:buChar char="q"/>
            </a:pPr>
            <a:endParaRPr lang="en-US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072CF012-0433-42AE-A5EA-C866DD16828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tr-TR" dirty="0" err="1"/>
              <a:t>Mood</a:t>
            </a:r>
            <a:r>
              <a:rPr lang="tr-TR" dirty="0"/>
              <a:t> </a:t>
            </a:r>
            <a:r>
              <a:rPr lang="tr-TR" dirty="0" err="1"/>
              <a:t>disturbance</a:t>
            </a:r>
            <a:endParaRPr lang="tr-TR" dirty="0"/>
          </a:p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tr-TR" dirty="0" err="1"/>
              <a:t>Sensory</a:t>
            </a:r>
            <a:r>
              <a:rPr lang="tr-TR" dirty="0"/>
              <a:t> </a:t>
            </a:r>
            <a:r>
              <a:rPr lang="tr-TR" dirty="0" err="1"/>
              <a:t>disturbance</a:t>
            </a:r>
            <a:endParaRPr lang="tr-TR" dirty="0"/>
          </a:p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tr-TR" dirty="0" err="1"/>
              <a:t>Confusion</a:t>
            </a:r>
            <a:endParaRPr lang="tr-TR" dirty="0"/>
          </a:p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tr-TR" dirty="0" err="1"/>
              <a:t>Convulsion</a:t>
            </a:r>
            <a:r>
              <a:rPr lang="tr-TR" dirty="0"/>
              <a:t>/</a:t>
            </a:r>
            <a:r>
              <a:rPr lang="tr-TR" dirty="0" err="1"/>
              <a:t>seizure</a:t>
            </a:r>
            <a:endParaRPr lang="tr-TR" dirty="0"/>
          </a:p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Special </a:t>
            </a:r>
            <a:r>
              <a:rPr lang="tr-TR" dirty="0" err="1"/>
              <a:t>senses</a:t>
            </a:r>
            <a:r>
              <a:rPr lang="tr-TR" dirty="0"/>
              <a:t>: </a:t>
            </a:r>
            <a:r>
              <a:rPr lang="tr-TR" dirty="0" err="1"/>
              <a:t>speech</a:t>
            </a:r>
            <a:r>
              <a:rPr lang="tr-TR" dirty="0"/>
              <a:t>, </a:t>
            </a:r>
            <a:r>
              <a:rPr lang="tr-TR" dirty="0" err="1"/>
              <a:t>vision</a:t>
            </a:r>
            <a:r>
              <a:rPr lang="tr-TR" dirty="0"/>
              <a:t>, </a:t>
            </a:r>
            <a:r>
              <a:rPr lang="tr-TR" dirty="0" err="1"/>
              <a:t>swallowing</a:t>
            </a:r>
            <a:r>
              <a:rPr lang="tr-TR" dirty="0"/>
              <a:t>, </a:t>
            </a:r>
            <a:r>
              <a:rPr lang="tr-TR" dirty="0" err="1"/>
              <a:t>hearing</a:t>
            </a:r>
            <a:r>
              <a:rPr lang="tr-TR" dirty="0"/>
              <a:t>, </a:t>
            </a:r>
            <a:r>
              <a:rPr lang="tr-TR" dirty="0" err="1"/>
              <a:t>smell</a:t>
            </a:r>
            <a:endParaRPr lang="tr-TR" dirty="0"/>
          </a:p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tr-TR" dirty="0" err="1"/>
              <a:t>Sphincter</a:t>
            </a:r>
            <a:r>
              <a:rPr lang="tr-TR" dirty="0"/>
              <a:t> </a:t>
            </a:r>
            <a:r>
              <a:rPr lang="tr-TR" dirty="0" err="1"/>
              <a:t>dysfunction</a:t>
            </a:r>
            <a:r>
              <a:rPr lang="tr-TR" dirty="0"/>
              <a:t> 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tr-TR" dirty="0" err="1"/>
              <a:t>Muscle</a:t>
            </a:r>
            <a:r>
              <a:rPr lang="tr-TR" dirty="0"/>
              <a:t> </a:t>
            </a:r>
            <a:r>
              <a:rPr lang="tr-TR" dirty="0" err="1"/>
              <a:t>rigidity</a:t>
            </a:r>
            <a:endParaRPr lang="tr-TR" dirty="0"/>
          </a:p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Micro- </a:t>
            </a:r>
            <a:r>
              <a:rPr lang="tr-TR" dirty="0" err="1"/>
              <a:t>or</a:t>
            </a:r>
            <a:r>
              <a:rPr lang="tr-TR" dirty="0"/>
              <a:t> </a:t>
            </a:r>
            <a:r>
              <a:rPr lang="tr-TR" dirty="0" err="1"/>
              <a:t>macrocephaly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95062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7F1C0AA-D0BF-4A0B-B081-D7370FDD69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History</a:t>
            </a:r>
            <a:r>
              <a:rPr lang="tr-TR" dirty="0"/>
              <a:t> in </a:t>
            </a:r>
            <a:r>
              <a:rPr lang="tr-TR" dirty="0" err="1"/>
              <a:t>Neurological</a:t>
            </a:r>
            <a:r>
              <a:rPr lang="tr-TR" dirty="0"/>
              <a:t> </a:t>
            </a:r>
            <a:r>
              <a:rPr lang="tr-TR" dirty="0" err="1"/>
              <a:t>Diseases</a:t>
            </a:r>
            <a:endParaRPr lang="en-US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04903BB-B0E1-46B1-A2E8-BF8269AF87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Age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tr-TR" dirty="0" err="1"/>
              <a:t>Gender</a:t>
            </a:r>
            <a:endParaRPr lang="tr-TR" dirty="0"/>
          </a:p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tr-TR" dirty="0" err="1"/>
              <a:t>Family</a:t>
            </a:r>
            <a:r>
              <a:rPr lang="tr-TR" dirty="0"/>
              <a:t> </a:t>
            </a:r>
            <a:r>
              <a:rPr lang="tr-TR" dirty="0" err="1"/>
              <a:t>history</a:t>
            </a:r>
            <a:endParaRPr lang="tr-TR" dirty="0"/>
          </a:p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tr-TR" dirty="0" err="1"/>
              <a:t>Past</a:t>
            </a:r>
            <a:r>
              <a:rPr lang="tr-TR" dirty="0"/>
              <a:t> </a:t>
            </a:r>
            <a:r>
              <a:rPr lang="tr-TR" dirty="0" err="1"/>
              <a:t>medical</a:t>
            </a:r>
            <a:r>
              <a:rPr lang="tr-TR" dirty="0"/>
              <a:t> </a:t>
            </a:r>
            <a:r>
              <a:rPr lang="tr-TR" dirty="0" err="1"/>
              <a:t>history</a:t>
            </a:r>
            <a:endParaRPr lang="tr-TR" dirty="0"/>
          </a:p>
          <a:p>
            <a:pPr lvl="1"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tr-TR" dirty="0" err="1"/>
              <a:t>Vaccinations</a:t>
            </a:r>
            <a:r>
              <a:rPr lang="tr-TR" dirty="0"/>
              <a:t>, </a:t>
            </a:r>
            <a:r>
              <a:rPr lang="tr-TR" dirty="0" err="1"/>
              <a:t>infections</a:t>
            </a:r>
            <a:r>
              <a:rPr lang="tr-TR" dirty="0"/>
              <a:t>, </a:t>
            </a:r>
            <a:r>
              <a:rPr lang="tr-TR" dirty="0" err="1"/>
              <a:t>underlying</a:t>
            </a:r>
            <a:r>
              <a:rPr lang="tr-TR" dirty="0"/>
              <a:t> </a:t>
            </a:r>
            <a:r>
              <a:rPr lang="tr-TR" dirty="0" err="1"/>
              <a:t>diseases</a:t>
            </a:r>
            <a:r>
              <a:rPr lang="tr-TR" dirty="0"/>
              <a:t>, </a:t>
            </a:r>
            <a:r>
              <a:rPr lang="tr-TR" dirty="0" err="1"/>
              <a:t>travel</a:t>
            </a:r>
            <a:endParaRPr lang="tr-TR" dirty="0"/>
          </a:p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tr-TR" dirty="0" err="1"/>
              <a:t>Onset</a:t>
            </a:r>
            <a:r>
              <a:rPr lang="tr-TR" dirty="0"/>
              <a:t> of </a:t>
            </a:r>
            <a:r>
              <a:rPr lang="tr-TR" dirty="0" err="1"/>
              <a:t>symptoms</a:t>
            </a:r>
            <a:r>
              <a:rPr lang="tr-TR" dirty="0"/>
              <a:t>, </a:t>
            </a:r>
            <a:r>
              <a:rPr lang="tr-TR" dirty="0" err="1"/>
              <a:t>duration</a:t>
            </a:r>
            <a:r>
              <a:rPr lang="tr-TR" dirty="0"/>
              <a:t> of </a:t>
            </a:r>
            <a:r>
              <a:rPr lang="tr-TR" dirty="0" err="1"/>
              <a:t>symptoms</a:t>
            </a:r>
            <a:r>
              <a:rPr lang="tr-TR" dirty="0"/>
              <a:t>, </a:t>
            </a:r>
            <a:r>
              <a:rPr lang="tr-TR" dirty="0" err="1"/>
              <a:t>associated</a:t>
            </a:r>
            <a:r>
              <a:rPr lang="tr-TR" dirty="0"/>
              <a:t> </a:t>
            </a:r>
            <a:r>
              <a:rPr lang="tr-TR" dirty="0" err="1"/>
              <a:t>symptoms</a:t>
            </a:r>
            <a:endParaRPr lang="tr-TR" dirty="0"/>
          </a:p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tr-TR" dirty="0" err="1"/>
              <a:t>Medications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77765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F80B8D1-FD9C-47E0-B7CA-A68BC67C43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Extraneurological</a:t>
            </a:r>
            <a:r>
              <a:rPr lang="tr-TR" dirty="0"/>
              <a:t> </a:t>
            </a:r>
            <a:r>
              <a:rPr lang="tr-TR" dirty="0" err="1"/>
              <a:t>Signs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Symptoms</a:t>
            </a:r>
            <a:r>
              <a:rPr lang="tr-TR" dirty="0"/>
              <a:t> in</a:t>
            </a:r>
            <a:r>
              <a:rPr lang="en-US" dirty="0"/>
              <a:t> </a:t>
            </a:r>
            <a:r>
              <a:rPr lang="tr-TR" dirty="0"/>
              <a:t>N</a:t>
            </a:r>
            <a:r>
              <a:rPr lang="en-US" dirty="0" err="1"/>
              <a:t>eurological</a:t>
            </a:r>
            <a:r>
              <a:rPr lang="en-US" dirty="0"/>
              <a:t> </a:t>
            </a:r>
            <a:r>
              <a:rPr lang="tr-TR" dirty="0"/>
              <a:t>D</a:t>
            </a:r>
            <a:r>
              <a:rPr lang="en-US" dirty="0" err="1"/>
              <a:t>iseases</a:t>
            </a:r>
            <a:endParaRPr lang="en-US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8EE92C7-0811-4877-9667-FAEA95C692A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tr-TR" dirty="0" err="1"/>
              <a:t>Cutaneous-hair</a:t>
            </a:r>
            <a:r>
              <a:rPr lang="tr-TR" dirty="0"/>
              <a:t> </a:t>
            </a:r>
            <a:r>
              <a:rPr lang="tr-TR" dirty="0" err="1"/>
              <a:t>abnormalities</a:t>
            </a:r>
            <a:endParaRPr lang="tr-TR" dirty="0"/>
          </a:p>
          <a:p>
            <a:pPr lvl="1"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tr-TR" dirty="0" err="1"/>
              <a:t>Hypo</a:t>
            </a:r>
            <a:r>
              <a:rPr lang="tr-TR" dirty="0"/>
              <a:t>- </a:t>
            </a:r>
            <a:r>
              <a:rPr lang="tr-TR" dirty="0" err="1"/>
              <a:t>or</a:t>
            </a:r>
            <a:r>
              <a:rPr lang="tr-TR" dirty="0"/>
              <a:t> </a:t>
            </a:r>
            <a:r>
              <a:rPr lang="tr-TR" dirty="0" err="1"/>
              <a:t>hyperpigmented</a:t>
            </a:r>
            <a:r>
              <a:rPr lang="tr-TR" dirty="0"/>
              <a:t> </a:t>
            </a:r>
            <a:r>
              <a:rPr lang="tr-TR" dirty="0" err="1"/>
              <a:t>lesions</a:t>
            </a:r>
            <a:r>
              <a:rPr lang="tr-TR" dirty="0"/>
              <a:t>, </a:t>
            </a:r>
            <a:r>
              <a:rPr lang="tr-TR" dirty="0" err="1"/>
              <a:t>axillary</a:t>
            </a:r>
            <a:r>
              <a:rPr lang="tr-TR" dirty="0"/>
              <a:t> </a:t>
            </a:r>
            <a:r>
              <a:rPr lang="tr-TR" dirty="0" err="1"/>
              <a:t>or</a:t>
            </a:r>
            <a:r>
              <a:rPr lang="tr-TR" dirty="0"/>
              <a:t> </a:t>
            </a:r>
            <a:r>
              <a:rPr lang="tr-TR" dirty="0" err="1"/>
              <a:t>inguinal</a:t>
            </a:r>
            <a:r>
              <a:rPr lang="tr-TR" dirty="0"/>
              <a:t> </a:t>
            </a:r>
            <a:r>
              <a:rPr lang="tr-TR" dirty="0" err="1"/>
              <a:t>freckling</a:t>
            </a:r>
            <a:r>
              <a:rPr lang="tr-TR" dirty="0"/>
              <a:t>, </a:t>
            </a:r>
            <a:r>
              <a:rPr lang="tr-TR" dirty="0" err="1"/>
              <a:t>facial</a:t>
            </a:r>
            <a:r>
              <a:rPr lang="tr-TR" dirty="0"/>
              <a:t> port-</a:t>
            </a:r>
            <a:r>
              <a:rPr lang="tr-TR" dirty="0" err="1"/>
              <a:t>wine</a:t>
            </a:r>
            <a:r>
              <a:rPr lang="tr-TR" dirty="0"/>
              <a:t> </a:t>
            </a:r>
            <a:r>
              <a:rPr lang="tr-TR" dirty="0" err="1"/>
              <a:t>hemangioma</a:t>
            </a:r>
            <a:r>
              <a:rPr lang="tr-TR" dirty="0"/>
              <a:t>, </a:t>
            </a:r>
            <a:r>
              <a:rPr lang="tr-TR" dirty="0" err="1"/>
              <a:t>Blaschko's</a:t>
            </a:r>
            <a:r>
              <a:rPr lang="tr-TR" dirty="0"/>
              <a:t> </a:t>
            </a:r>
            <a:r>
              <a:rPr lang="tr-TR" dirty="0" err="1"/>
              <a:t>lines</a:t>
            </a:r>
            <a:r>
              <a:rPr lang="tr-TR" dirty="0"/>
              <a:t>, </a:t>
            </a:r>
            <a:r>
              <a:rPr lang="tr-TR" dirty="0" err="1"/>
              <a:t>telangiectasia</a:t>
            </a:r>
            <a:r>
              <a:rPr lang="tr-TR" dirty="0"/>
              <a:t>, </a:t>
            </a:r>
            <a:r>
              <a:rPr lang="tr-TR" dirty="0" err="1"/>
              <a:t>petechial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purpuric</a:t>
            </a:r>
            <a:r>
              <a:rPr lang="tr-TR" dirty="0"/>
              <a:t> </a:t>
            </a:r>
            <a:r>
              <a:rPr lang="tr-TR" dirty="0" err="1"/>
              <a:t>rash</a:t>
            </a:r>
            <a:r>
              <a:rPr lang="tr-TR" dirty="0"/>
              <a:t>, pili </a:t>
            </a:r>
            <a:r>
              <a:rPr lang="tr-TR" dirty="0" err="1"/>
              <a:t>torti</a:t>
            </a:r>
            <a:r>
              <a:rPr lang="tr-TR" dirty="0"/>
              <a:t> (</a:t>
            </a:r>
            <a:r>
              <a:rPr lang="tr-TR" dirty="0" err="1"/>
              <a:t>kinky</a:t>
            </a:r>
            <a:r>
              <a:rPr lang="tr-TR" dirty="0"/>
              <a:t> </a:t>
            </a:r>
            <a:r>
              <a:rPr lang="tr-TR" dirty="0" err="1"/>
              <a:t>hair</a:t>
            </a:r>
            <a:r>
              <a:rPr lang="tr-TR" dirty="0"/>
              <a:t>), </a:t>
            </a:r>
            <a:r>
              <a:rPr lang="tr-TR" dirty="0" err="1"/>
              <a:t>etc</a:t>
            </a:r>
            <a:r>
              <a:rPr lang="tr-TR" dirty="0"/>
              <a:t>. 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tr-TR" dirty="0" err="1"/>
              <a:t>Ophthalmological</a:t>
            </a:r>
            <a:r>
              <a:rPr lang="tr-TR" dirty="0"/>
              <a:t> </a:t>
            </a:r>
            <a:r>
              <a:rPr lang="tr-TR" dirty="0" err="1"/>
              <a:t>findings</a:t>
            </a:r>
            <a:endParaRPr lang="tr-TR" dirty="0"/>
          </a:p>
          <a:p>
            <a:pPr lvl="1"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tr-TR" dirty="0" err="1"/>
              <a:t>Papilledema</a:t>
            </a:r>
            <a:r>
              <a:rPr lang="tr-TR" dirty="0"/>
              <a:t>, </a:t>
            </a:r>
            <a:r>
              <a:rPr lang="tr-TR" dirty="0" err="1"/>
              <a:t>optic</a:t>
            </a:r>
            <a:r>
              <a:rPr lang="tr-TR" dirty="0"/>
              <a:t> </a:t>
            </a:r>
            <a:r>
              <a:rPr lang="tr-TR" dirty="0" err="1"/>
              <a:t>atrophy</a:t>
            </a:r>
            <a:r>
              <a:rPr lang="tr-TR" dirty="0"/>
              <a:t>, </a:t>
            </a:r>
            <a:r>
              <a:rPr lang="tr-TR" dirty="0" err="1"/>
              <a:t>ptosis</a:t>
            </a:r>
            <a:r>
              <a:rPr lang="tr-TR" dirty="0"/>
              <a:t>, </a:t>
            </a:r>
            <a:r>
              <a:rPr lang="tr-TR" dirty="0" err="1"/>
              <a:t>coloboma</a:t>
            </a:r>
            <a:r>
              <a:rPr lang="tr-TR" dirty="0"/>
              <a:t>, </a:t>
            </a:r>
            <a:r>
              <a:rPr lang="tr-TR" dirty="0" err="1"/>
              <a:t>ophthalmoplegia</a:t>
            </a:r>
            <a:r>
              <a:rPr lang="tr-TR" dirty="0"/>
              <a:t>, </a:t>
            </a:r>
            <a:r>
              <a:rPr lang="tr-TR" dirty="0" err="1"/>
              <a:t>glaucoma</a:t>
            </a:r>
            <a:r>
              <a:rPr lang="tr-TR" dirty="0"/>
              <a:t>, </a:t>
            </a:r>
            <a:r>
              <a:rPr lang="tr-TR" dirty="0" err="1"/>
              <a:t>microphthalmia</a:t>
            </a:r>
            <a:r>
              <a:rPr lang="tr-TR" dirty="0"/>
              <a:t>, </a:t>
            </a:r>
            <a:r>
              <a:rPr lang="tr-TR" dirty="0" err="1"/>
              <a:t>cataract</a:t>
            </a:r>
            <a:r>
              <a:rPr lang="tr-TR" dirty="0"/>
              <a:t>, </a:t>
            </a:r>
            <a:r>
              <a:rPr lang="en-US" dirty="0" err="1"/>
              <a:t>Lisch</a:t>
            </a:r>
            <a:r>
              <a:rPr lang="en-US" dirty="0"/>
              <a:t> nodules of the iris (hamartomas) </a:t>
            </a:r>
            <a:endParaRPr lang="tr-TR" dirty="0"/>
          </a:p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tr-TR" dirty="0" err="1"/>
              <a:t>Cardiac</a:t>
            </a:r>
            <a:r>
              <a:rPr lang="tr-TR" dirty="0"/>
              <a:t> </a:t>
            </a:r>
            <a:r>
              <a:rPr lang="tr-TR" dirty="0" err="1"/>
              <a:t>involvement</a:t>
            </a:r>
            <a:endParaRPr lang="tr-TR" dirty="0"/>
          </a:p>
          <a:p>
            <a:pPr lvl="1"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tr-TR" dirty="0" err="1"/>
              <a:t>Cardiac</a:t>
            </a:r>
            <a:r>
              <a:rPr lang="tr-TR" dirty="0"/>
              <a:t> </a:t>
            </a:r>
            <a:r>
              <a:rPr lang="tr-TR" dirty="0" err="1"/>
              <a:t>arrhythmias</a:t>
            </a:r>
            <a:r>
              <a:rPr lang="tr-TR" dirty="0"/>
              <a:t>, </a:t>
            </a:r>
            <a:r>
              <a:rPr lang="tr-TR" dirty="0" err="1"/>
              <a:t>cardiomyopathy</a:t>
            </a:r>
            <a:r>
              <a:rPr lang="tr-TR" dirty="0"/>
              <a:t>, </a:t>
            </a:r>
            <a:r>
              <a:rPr lang="tr-TR" dirty="0" err="1"/>
              <a:t>rhabdomyoma</a:t>
            </a:r>
            <a:r>
              <a:rPr lang="tr-TR" dirty="0"/>
              <a:t>, </a:t>
            </a:r>
            <a:r>
              <a:rPr lang="tr-TR" dirty="0" err="1"/>
              <a:t>congenital</a:t>
            </a:r>
            <a:r>
              <a:rPr lang="tr-TR" dirty="0"/>
              <a:t> </a:t>
            </a:r>
            <a:r>
              <a:rPr lang="tr-TR" dirty="0" err="1"/>
              <a:t>heart</a:t>
            </a:r>
            <a:r>
              <a:rPr lang="tr-TR" dirty="0"/>
              <a:t> </a:t>
            </a:r>
            <a:r>
              <a:rPr lang="tr-TR" dirty="0" err="1"/>
              <a:t>defects</a:t>
            </a:r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1F0F31A5-DEFA-4F7E-9CA1-67FB8F655B6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tr-TR" dirty="0" err="1"/>
              <a:t>Abdominal</a:t>
            </a:r>
            <a:r>
              <a:rPr lang="tr-TR" dirty="0"/>
              <a:t> </a:t>
            </a:r>
            <a:r>
              <a:rPr lang="tr-TR" dirty="0" err="1"/>
              <a:t>involvement</a:t>
            </a:r>
            <a:endParaRPr lang="tr-TR" dirty="0"/>
          </a:p>
          <a:p>
            <a:pPr lvl="1"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tr-TR" dirty="0" err="1"/>
              <a:t>Hepatosplenomegaly</a:t>
            </a:r>
            <a:r>
              <a:rPr lang="tr-TR" dirty="0"/>
              <a:t>, </a:t>
            </a:r>
            <a:r>
              <a:rPr lang="tr-TR" dirty="0" err="1"/>
              <a:t>gastrointestinal</a:t>
            </a:r>
            <a:r>
              <a:rPr lang="tr-TR" dirty="0"/>
              <a:t> </a:t>
            </a:r>
            <a:r>
              <a:rPr lang="tr-TR" dirty="0" err="1"/>
              <a:t>motility</a:t>
            </a:r>
            <a:r>
              <a:rPr lang="tr-TR" dirty="0"/>
              <a:t> </a:t>
            </a:r>
            <a:r>
              <a:rPr lang="tr-TR" dirty="0" err="1"/>
              <a:t>disorders</a:t>
            </a:r>
            <a:r>
              <a:rPr lang="tr-TR" dirty="0"/>
              <a:t>, </a:t>
            </a:r>
            <a:r>
              <a:rPr lang="tr-TR" dirty="0" err="1"/>
              <a:t>omphalocele</a:t>
            </a:r>
            <a:endParaRPr lang="tr-TR" dirty="0"/>
          </a:p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D</a:t>
            </a:r>
            <a:r>
              <a:rPr lang="en-US" dirty="0" err="1"/>
              <a:t>ysmorphic</a:t>
            </a:r>
            <a:r>
              <a:rPr lang="en-US" dirty="0"/>
              <a:t> features</a:t>
            </a:r>
            <a:endParaRPr lang="tr-TR" dirty="0"/>
          </a:p>
          <a:p>
            <a:pPr lvl="1"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tr-TR" dirty="0" err="1"/>
              <a:t>Head</a:t>
            </a:r>
            <a:r>
              <a:rPr lang="tr-TR" dirty="0"/>
              <a:t>, </a:t>
            </a:r>
            <a:r>
              <a:rPr lang="tr-TR" dirty="0" err="1"/>
              <a:t>eyes</a:t>
            </a:r>
            <a:r>
              <a:rPr lang="tr-TR" dirty="0"/>
              <a:t>, </a:t>
            </a:r>
            <a:r>
              <a:rPr lang="tr-TR" dirty="0" err="1"/>
              <a:t>ears</a:t>
            </a:r>
            <a:r>
              <a:rPr lang="tr-TR" dirty="0"/>
              <a:t>, </a:t>
            </a:r>
            <a:r>
              <a:rPr lang="tr-TR" dirty="0" err="1"/>
              <a:t>nose</a:t>
            </a:r>
            <a:r>
              <a:rPr lang="tr-TR" dirty="0"/>
              <a:t>, </a:t>
            </a:r>
            <a:r>
              <a:rPr lang="tr-TR" dirty="0" err="1"/>
              <a:t>mouth</a:t>
            </a:r>
            <a:r>
              <a:rPr lang="tr-TR" dirty="0"/>
              <a:t>, </a:t>
            </a:r>
            <a:r>
              <a:rPr lang="tr-TR" dirty="0" err="1"/>
              <a:t>extremities</a:t>
            </a:r>
            <a:r>
              <a:rPr lang="tr-TR" dirty="0"/>
              <a:t>, </a:t>
            </a:r>
            <a:r>
              <a:rPr lang="tr-TR" dirty="0" err="1"/>
              <a:t>etc</a:t>
            </a:r>
            <a:r>
              <a:rPr lang="tr-TR" dirty="0"/>
              <a:t>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en-US" dirty="0"/>
              <a:t>Skeletal </a:t>
            </a:r>
            <a:r>
              <a:rPr lang="tr-TR" dirty="0" err="1"/>
              <a:t>findings</a:t>
            </a:r>
            <a:endParaRPr lang="tr-TR" dirty="0"/>
          </a:p>
          <a:p>
            <a:pPr lvl="1"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tr-TR" dirty="0" err="1"/>
              <a:t>Rhizomelia</a:t>
            </a:r>
            <a:r>
              <a:rPr lang="tr-TR" dirty="0"/>
              <a:t>, </a:t>
            </a:r>
            <a:r>
              <a:rPr lang="tr-TR" dirty="0" err="1"/>
              <a:t>clinodactyly</a:t>
            </a:r>
            <a:r>
              <a:rPr lang="tr-TR" dirty="0"/>
              <a:t>, </a:t>
            </a:r>
            <a:r>
              <a:rPr lang="tr-TR" dirty="0" err="1"/>
              <a:t>syndactyly</a:t>
            </a:r>
            <a:r>
              <a:rPr lang="tr-TR" dirty="0"/>
              <a:t>, </a:t>
            </a:r>
            <a:r>
              <a:rPr lang="tr-TR" dirty="0" err="1"/>
              <a:t>scoliosis</a:t>
            </a:r>
            <a:r>
              <a:rPr lang="tr-TR" dirty="0"/>
              <a:t>, </a:t>
            </a:r>
            <a:r>
              <a:rPr lang="tr-TR" dirty="0" err="1"/>
              <a:t>sacral</a:t>
            </a:r>
            <a:r>
              <a:rPr lang="tr-TR" dirty="0"/>
              <a:t> </a:t>
            </a:r>
            <a:r>
              <a:rPr lang="tr-TR" dirty="0" err="1"/>
              <a:t>dimple</a:t>
            </a:r>
            <a:r>
              <a:rPr lang="tr-TR" dirty="0"/>
              <a:t>, </a:t>
            </a:r>
            <a:r>
              <a:rPr lang="tr-TR" dirty="0" err="1"/>
              <a:t>myelomeningocele</a:t>
            </a:r>
            <a:r>
              <a:rPr lang="tr-TR" dirty="0"/>
              <a:t> </a:t>
            </a:r>
            <a:r>
              <a:rPr lang="tr-TR" dirty="0" err="1"/>
              <a:t>etc</a:t>
            </a:r>
            <a:r>
              <a:rPr lang="tr-TR" dirty="0"/>
              <a:t>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R</a:t>
            </a:r>
            <a:r>
              <a:rPr lang="en-US" dirty="0" err="1"/>
              <a:t>heumatological</a:t>
            </a:r>
            <a:r>
              <a:rPr lang="en-US" dirty="0"/>
              <a:t> </a:t>
            </a:r>
            <a:r>
              <a:rPr lang="tr-TR" dirty="0" err="1"/>
              <a:t>findings</a:t>
            </a:r>
            <a:endParaRPr lang="tr-TR" dirty="0"/>
          </a:p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tr-TR" dirty="0" err="1"/>
              <a:t>Metabolic</a:t>
            </a:r>
            <a:r>
              <a:rPr lang="tr-TR" dirty="0"/>
              <a:t> </a:t>
            </a:r>
            <a:r>
              <a:rPr lang="tr-TR" dirty="0" err="1"/>
              <a:t>findings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01314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839036B-4FF3-49BD-918E-8C25997D0A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Neurocutaneous</a:t>
            </a:r>
            <a:r>
              <a:rPr lang="tr-TR" dirty="0"/>
              <a:t> </a:t>
            </a:r>
            <a:r>
              <a:rPr lang="tr-TR" dirty="0" err="1"/>
              <a:t>Abnormalities</a:t>
            </a:r>
            <a:endParaRPr lang="en-US" dirty="0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7C6DCA67-4531-4F5C-9C6A-5780982807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hypopigmented lesions</a:t>
            </a:r>
          </a:p>
        </p:txBody>
      </p:sp>
      <p:pic>
        <p:nvPicPr>
          <p:cNvPr id="10" name="İçerik Yer Tutucusu 9">
            <a:extLst>
              <a:ext uri="{FF2B5EF4-FFF2-40B4-BE49-F238E27FC236}">
                <a16:creationId xmlns:a16="http://schemas.microsoft.com/office/drawing/2014/main" id="{5A5DB502-5389-4D21-A00E-B710881AE47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096963" y="3012087"/>
            <a:ext cx="4938712" cy="2519751"/>
          </a:xfrm>
        </p:spPr>
      </p:pic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13C5FAB1-7756-484F-BB08-BDD436FC9F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Café-au-lait skin lesions</a:t>
            </a:r>
          </a:p>
        </p:txBody>
      </p:sp>
      <p:pic>
        <p:nvPicPr>
          <p:cNvPr id="8" name="İçerik Yer Tutucusu 7">
            <a:extLst>
              <a:ext uri="{FF2B5EF4-FFF2-40B4-BE49-F238E27FC236}">
                <a16:creationId xmlns:a16="http://schemas.microsoft.com/office/drawing/2014/main" id="{0FC19239-9731-4174-BD9B-CDC7F0001A6B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6308899" y="2582863"/>
            <a:ext cx="4755803" cy="3378200"/>
          </a:xfrm>
        </p:spPr>
      </p:pic>
    </p:spTree>
    <p:extLst>
      <p:ext uri="{BB962C8B-B14F-4D97-AF65-F5344CB8AC3E}">
        <p14:creationId xmlns:p14="http://schemas.microsoft.com/office/powerpoint/2010/main" val="41583058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D2DF4C6-281F-442A-A8A8-EE75ACBC6F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Neurocutaneous</a:t>
            </a:r>
            <a:r>
              <a:rPr lang="tr-TR" dirty="0"/>
              <a:t> </a:t>
            </a:r>
            <a:r>
              <a:rPr lang="tr-TR" dirty="0" err="1"/>
              <a:t>Abnormalities</a:t>
            </a:r>
            <a:endParaRPr lang="en-US" dirty="0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D0DE30BC-4894-4095-8AC5-1E40AB5F35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port-wine stain (facial hemangioma)</a:t>
            </a:r>
          </a:p>
        </p:txBody>
      </p:sp>
      <p:pic>
        <p:nvPicPr>
          <p:cNvPr id="8" name="İçerik Yer Tutucusu 7">
            <a:extLst>
              <a:ext uri="{FF2B5EF4-FFF2-40B4-BE49-F238E27FC236}">
                <a16:creationId xmlns:a16="http://schemas.microsoft.com/office/drawing/2014/main" id="{DF3A482F-DF78-4FDC-A799-CFCB397E725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2352066" y="2582863"/>
            <a:ext cx="2428505" cy="3378200"/>
          </a:xfrm>
        </p:spPr>
      </p:pic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DD59DB5B-5B56-495B-9357-8F07A80B23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tr-TR" dirty="0" err="1"/>
              <a:t>Blaschko’s</a:t>
            </a:r>
            <a:r>
              <a:rPr lang="tr-TR" dirty="0"/>
              <a:t> </a:t>
            </a:r>
            <a:r>
              <a:rPr lang="tr-TR" dirty="0" err="1"/>
              <a:t>lInes</a:t>
            </a:r>
            <a:endParaRPr lang="en-US" dirty="0"/>
          </a:p>
        </p:txBody>
      </p:sp>
      <p:pic>
        <p:nvPicPr>
          <p:cNvPr id="6146" name="Picture 2" descr="Hypomelanosis of Ito: streaks and whorls | BMJ Case Reports">
            <a:extLst>
              <a:ext uri="{FF2B5EF4-FFF2-40B4-BE49-F238E27FC236}">
                <a16:creationId xmlns:a16="http://schemas.microsoft.com/office/drawing/2014/main" id="{3AC50A5A-B642-4877-A80D-18F8ED36689F}"/>
              </a:ext>
            </a:extLst>
          </p:cNvPr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189" y="2582863"/>
            <a:ext cx="2895222" cy="337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06039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D903A4E-463A-49D6-AFA7-F40E09B9B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Ophthalmological</a:t>
            </a:r>
            <a:r>
              <a:rPr lang="tr-TR" dirty="0"/>
              <a:t> </a:t>
            </a:r>
            <a:r>
              <a:rPr lang="tr-TR" dirty="0" err="1"/>
              <a:t>Findings</a:t>
            </a:r>
            <a:endParaRPr lang="en-US" dirty="0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FAE9ECE-35D6-4425-AA1E-874642B643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err="1"/>
              <a:t>OptIc</a:t>
            </a:r>
            <a:r>
              <a:rPr lang="tr-TR" dirty="0"/>
              <a:t> </a:t>
            </a:r>
            <a:r>
              <a:rPr lang="tr-TR" dirty="0" err="1"/>
              <a:t>atrophy</a:t>
            </a:r>
            <a:endParaRPr lang="en-US" dirty="0"/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1FCB781E-B02C-4A66-BE44-849288627C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err="1"/>
              <a:t>Lisch</a:t>
            </a:r>
            <a:r>
              <a:rPr lang="en-US" dirty="0"/>
              <a:t> nodules of the iris (hamartomas)</a:t>
            </a:r>
          </a:p>
        </p:txBody>
      </p:sp>
      <p:pic>
        <p:nvPicPr>
          <p:cNvPr id="8" name="İçerik Yer Tutucusu 7">
            <a:extLst>
              <a:ext uri="{FF2B5EF4-FFF2-40B4-BE49-F238E27FC236}">
                <a16:creationId xmlns:a16="http://schemas.microsoft.com/office/drawing/2014/main" id="{3CDAA24B-006D-4AAE-BBA6-5E495B000A7D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6460445" y="2582863"/>
            <a:ext cx="4452711" cy="3378200"/>
          </a:xfrm>
        </p:spPr>
      </p:pic>
      <p:pic>
        <p:nvPicPr>
          <p:cNvPr id="7170" name="Picture 2" descr="Ophthalmoscope view of retina with optic atrophy - Stock Image - M155/0284  - Science Photo Library">
            <a:extLst>
              <a:ext uri="{FF2B5EF4-FFF2-40B4-BE49-F238E27FC236}">
                <a16:creationId xmlns:a16="http://schemas.microsoft.com/office/drawing/2014/main" id="{8DFC0A6B-FD0F-4837-9ED6-DE1559E24C7E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4731" y="2582863"/>
            <a:ext cx="4423175" cy="337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65745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94DD0DB-FA43-4FD1-B30B-D1C97C6A86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</a:t>
            </a:r>
            <a:r>
              <a:rPr lang="en-US" dirty="0" err="1"/>
              <a:t>ysmorphic</a:t>
            </a:r>
            <a:r>
              <a:rPr lang="en-US" dirty="0"/>
              <a:t> features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C01207B0-9FAF-4D93-A7DB-E4D3780312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Angelman syndrome</a:t>
            </a:r>
            <a:endParaRPr lang="tr-TR" dirty="0"/>
          </a:p>
          <a:p>
            <a:r>
              <a:rPr lang="tr-TR" dirty="0"/>
              <a:t>(</a:t>
            </a:r>
            <a:r>
              <a:rPr lang="en-US" dirty="0"/>
              <a:t>Happy disposition and stereotypic arm posture</a:t>
            </a:r>
            <a:r>
              <a:rPr lang="tr-TR" dirty="0"/>
              <a:t>)</a:t>
            </a:r>
            <a:endParaRPr lang="en-US" dirty="0"/>
          </a:p>
        </p:txBody>
      </p:sp>
      <p:pic>
        <p:nvPicPr>
          <p:cNvPr id="8" name="İçerik Yer Tutucusu 7">
            <a:extLst>
              <a:ext uri="{FF2B5EF4-FFF2-40B4-BE49-F238E27FC236}">
                <a16:creationId xmlns:a16="http://schemas.microsoft.com/office/drawing/2014/main" id="{7FB068D1-A1E2-43E4-94EF-4971E5CA628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2019919" y="2582863"/>
            <a:ext cx="3092800" cy="3378200"/>
          </a:xfrm>
        </p:spPr>
      </p:pic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20B1CEF2-6A83-48D5-A2F3-C02CC860FE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fragile X syndrome</a:t>
            </a:r>
            <a:endParaRPr lang="tr-TR" dirty="0"/>
          </a:p>
          <a:p>
            <a:r>
              <a:rPr lang="tr-TR" dirty="0"/>
              <a:t>(</a:t>
            </a:r>
            <a:r>
              <a:rPr lang="en-US" dirty="0"/>
              <a:t>Typical facial appearance and prominent ears</a:t>
            </a:r>
            <a:r>
              <a:rPr lang="tr-TR" dirty="0"/>
              <a:t>)</a:t>
            </a:r>
            <a:endParaRPr lang="en-US" dirty="0"/>
          </a:p>
        </p:txBody>
      </p:sp>
      <p:pic>
        <p:nvPicPr>
          <p:cNvPr id="10" name="İçerik Yer Tutucusu 9">
            <a:extLst>
              <a:ext uri="{FF2B5EF4-FFF2-40B4-BE49-F238E27FC236}">
                <a16:creationId xmlns:a16="http://schemas.microsoft.com/office/drawing/2014/main" id="{646F3ADE-F241-4400-9EE5-E1A4FEC8F287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7185377" y="2582863"/>
            <a:ext cx="2986703" cy="3378200"/>
          </a:xfrm>
        </p:spPr>
      </p:pic>
    </p:spTree>
    <p:extLst>
      <p:ext uri="{BB962C8B-B14F-4D97-AF65-F5344CB8AC3E}">
        <p14:creationId xmlns:p14="http://schemas.microsoft.com/office/powerpoint/2010/main" val="34900516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BBA4AB1-9B21-4F0C-B239-D5FD0D47A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Skeletal </a:t>
            </a:r>
            <a:r>
              <a:rPr lang="tr-TR" dirty="0" err="1"/>
              <a:t>Findings</a:t>
            </a:r>
            <a:endParaRPr lang="en-US" dirty="0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8E437A1F-145C-49A4-8BCF-C0D1DE9D4D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err="1"/>
              <a:t>Scolıosıs</a:t>
            </a:r>
            <a:endParaRPr lang="en-US" dirty="0"/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AAB0AA78-727F-4ABA-9009-EB28B1E6C0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tr-TR" dirty="0" err="1"/>
              <a:t>Sacral</a:t>
            </a:r>
            <a:r>
              <a:rPr lang="tr-TR" dirty="0"/>
              <a:t> </a:t>
            </a:r>
            <a:r>
              <a:rPr lang="tr-TR" dirty="0" err="1"/>
              <a:t>dımple</a:t>
            </a:r>
            <a:endParaRPr lang="en-US" dirty="0"/>
          </a:p>
        </p:txBody>
      </p:sp>
      <p:pic>
        <p:nvPicPr>
          <p:cNvPr id="1026" name="Picture 2" descr="Scoliosis - NHS">
            <a:extLst>
              <a:ext uri="{FF2B5EF4-FFF2-40B4-BE49-F238E27FC236}">
                <a16:creationId xmlns:a16="http://schemas.microsoft.com/office/drawing/2014/main" id="{2DEEF708-AA90-4DCE-ABD1-12653716145A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5778" y="2884311"/>
            <a:ext cx="4075289" cy="2686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hotograph of the low back and buttocks of an infant. A coccygeal pit... |  Download Scientific Diagram">
            <a:extLst>
              <a:ext uri="{FF2B5EF4-FFF2-40B4-BE49-F238E27FC236}">
                <a16:creationId xmlns:a16="http://schemas.microsoft.com/office/drawing/2014/main" id="{D239DEDA-9ED1-402D-ABF1-2EA531AE0830}"/>
              </a:ext>
            </a:extLst>
          </p:cNvPr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8238" y="2642712"/>
            <a:ext cx="4937125" cy="3258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96449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6674C5E-4366-4FB5-BB1E-2F567A3256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Motor </a:t>
            </a:r>
            <a:r>
              <a:rPr lang="tr-TR" dirty="0" err="1"/>
              <a:t>Neuron</a:t>
            </a:r>
            <a:r>
              <a:rPr lang="tr-TR" dirty="0"/>
              <a:t> </a:t>
            </a:r>
            <a:r>
              <a:rPr lang="tr-TR" dirty="0" err="1"/>
              <a:t>Diseases</a:t>
            </a:r>
            <a:endParaRPr lang="en-US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187415B-6154-40A2-879A-173F0DFA44E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tr-TR" sz="2400" dirty="0"/>
              <a:t> </a:t>
            </a:r>
            <a:r>
              <a:rPr lang="tr-TR" sz="2400" dirty="0" err="1"/>
              <a:t>Upper</a:t>
            </a:r>
            <a:r>
              <a:rPr lang="tr-TR" sz="2400" dirty="0"/>
              <a:t> Motor </a:t>
            </a:r>
            <a:r>
              <a:rPr lang="tr-TR" sz="2400" dirty="0" err="1"/>
              <a:t>Neuron</a:t>
            </a:r>
            <a:r>
              <a:rPr lang="tr-TR" sz="2400" dirty="0"/>
              <a:t> </a:t>
            </a:r>
            <a:r>
              <a:rPr lang="tr-TR" sz="2400" dirty="0" err="1"/>
              <a:t>Diseases</a:t>
            </a:r>
            <a:endParaRPr lang="tr-TR" sz="2400" dirty="0"/>
          </a:p>
          <a:p>
            <a:pPr lvl="1">
              <a:buFont typeface="Wingdings" panose="05000000000000000000" pitchFamily="2" charset="2"/>
              <a:buChar char="q"/>
            </a:pPr>
            <a:r>
              <a:rPr lang="tr-TR" sz="2000" dirty="0"/>
              <a:t> </a:t>
            </a:r>
            <a:r>
              <a:rPr lang="en-US" sz="2000" dirty="0"/>
              <a:t>Muscle weakness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tr-TR" sz="2000" dirty="0"/>
              <a:t> </a:t>
            </a:r>
            <a:r>
              <a:rPr lang="en-US" sz="2000" dirty="0"/>
              <a:t>Decreased control of active movement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tr-TR" sz="2000" dirty="0"/>
              <a:t> </a:t>
            </a:r>
            <a:r>
              <a:rPr lang="en-US" sz="2000" dirty="0"/>
              <a:t>Spasticity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tr-TR" sz="2000" dirty="0"/>
              <a:t> </a:t>
            </a:r>
            <a:r>
              <a:rPr lang="tr-TR" sz="2000" dirty="0" err="1"/>
              <a:t>Extansor</a:t>
            </a:r>
            <a:r>
              <a:rPr lang="tr-TR" sz="2000" dirty="0"/>
              <a:t> </a:t>
            </a:r>
            <a:r>
              <a:rPr lang="tr-TR" sz="2000" dirty="0" err="1"/>
              <a:t>plantar</a:t>
            </a:r>
            <a:r>
              <a:rPr lang="tr-TR" sz="2000" dirty="0"/>
              <a:t> </a:t>
            </a:r>
            <a:r>
              <a:rPr lang="tr-TR" sz="2000" dirty="0" err="1"/>
              <a:t>response</a:t>
            </a:r>
            <a:r>
              <a:rPr lang="tr-TR" sz="2000" dirty="0"/>
              <a:t> (p</a:t>
            </a:r>
            <a:r>
              <a:rPr lang="en-US" sz="2000" dirty="0" err="1"/>
              <a:t>ositive</a:t>
            </a:r>
            <a:r>
              <a:rPr lang="en-US" sz="2000" dirty="0"/>
              <a:t> Babinski sign</a:t>
            </a:r>
            <a:r>
              <a:rPr lang="tr-TR" sz="2000" dirty="0"/>
              <a:t>)</a:t>
            </a:r>
            <a:r>
              <a:rPr lang="en-US" sz="2000" dirty="0"/>
              <a:t> 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tr-TR" sz="2000" dirty="0"/>
              <a:t> </a:t>
            </a:r>
            <a:r>
              <a:rPr lang="en-US" sz="2000" dirty="0"/>
              <a:t>Increased deep tendon reflex with/without clonus 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tr-TR" sz="2000" dirty="0"/>
              <a:t> </a:t>
            </a:r>
            <a:r>
              <a:rPr lang="en-US" sz="2000" dirty="0"/>
              <a:t>No fasciculation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tr-TR" sz="2000" dirty="0"/>
              <a:t> </a:t>
            </a:r>
            <a:r>
              <a:rPr lang="en-US" sz="2000" dirty="0"/>
              <a:t>Pronator drift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C75E4CDB-83DA-4AF7-8E29-33FD2E1FA6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17919" y="1845735"/>
            <a:ext cx="5229014" cy="4023360"/>
          </a:xfrm>
        </p:spPr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tr-TR" sz="2400" dirty="0"/>
              <a:t> </a:t>
            </a:r>
            <a:r>
              <a:rPr lang="tr-TR" sz="2400" dirty="0" err="1"/>
              <a:t>Lower</a:t>
            </a:r>
            <a:r>
              <a:rPr lang="tr-TR" sz="2400" dirty="0"/>
              <a:t> Motor </a:t>
            </a:r>
            <a:r>
              <a:rPr lang="tr-TR" sz="2400" dirty="0" err="1"/>
              <a:t>Neuron</a:t>
            </a:r>
            <a:r>
              <a:rPr lang="tr-TR" sz="2400" dirty="0"/>
              <a:t> </a:t>
            </a:r>
            <a:r>
              <a:rPr lang="tr-TR" sz="2400" dirty="0" err="1"/>
              <a:t>Diseases</a:t>
            </a:r>
            <a:endParaRPr lang="tr-TR" sz="2400" dirty="0"/>
          </a:p>
          <a:p>
            <a:pPr lvl="1">
              <a:buFont typeface="Wingdings" panose="05000000000000000000" pitchFamily="2" charset="2"/>
              <a:buChar char="q"/>
            </a:pPr>
            <a:r>
              <a:rPr lang="tr-TR" sz="2000" dirty="0"/>
              <a:t> </a:t>
            </a:r>
            <a:r>
              <a:rPr lang="en-US" sz="2000" dirty="0"/>
              <a:t>Muscle paresis or paralysis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tr-TR" sz="2000" dirty="0"/>
              <a:t> </a:t>
            </a:r>
            <a:r>
              <a:rPr lang="en-US" sz="2000" dirty="0"/>
              <a:t>Weakness (limited to segmental or focal pattern)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tr-TR" sz="2000" dirty="0"/>
              <a:t> </a:t>
            </a:r>
            <a:r>
              <a:rPr lang="en-US" sz="2000" dirty="0"/>
              <a:t>Hypotonia or atonia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tr-TR" sz="2000" dirty="0"/>
              <a:t> </a:t>
            </a:r>
            <a:r>
              <a:rPr lang="en-US" sz="2000" dirty="0"/>
              <a:t>Flexor plantar </a:t>
            </a:r>
            <a:r>
              <a:rPr lang="tr-TR" sz="2000" dirty="0" err="1"/>
              <a:t>response</a:t>
            </a:r>
            <a:r>
              <a:rPr lang="tr-TR" sz="2000" dirty="0"/>
              <a:t> (</a:t>
            </a:r>
            <a:r>
              <a:rPr lang="tr-TR" sz="2000" dirty="0" err="1"/>
              <a:t>negative</a:t>
            </a:r>
            <a:r>
              <a:rPr lang="tr-TR" sz="2000" dirty="0"/>
              <a:t> </a:t>
            </a:r>
            <a:r>
              <a:rPr lang="tr-TR" sz="2000" dirty="0" err="1"/>
              <a:t>Babinski</a:t>
            </a:r>
            <a:r>
              <a:rPr lang="tr-TR" sz="2000" dirty="0"/>
              <a:t> </a:t>
            </a:r>
            <a:r>
              <a:rPr lang="tr-TR" sz="2000" dirty="0" err="1"/>
              <a:t>sign</a:t>
            </a:r>
            <a:r>
              <a:rPr lang="tr-TR" sz="2000" dirty="0"/>
              <a:t>)</a:t>
            </a:r>
            <a:r>
              <a:rPr lang="en-US" sz="2000" dirty="0"/>
              <a:t> </a:t>
            </a:r>
            <a:endParaRPr lang="tr-TR" sz="2000" dirty="0"/>
          </a:p>
          <a:p>
            <a:pPr lvl="1">
              <a:buFont typeface="Wingdings" panose="05000000000000000000" pitchFamily="2" charset="2"/>
              <a:buChar char="q"/>
            </a:pPr>
            <a:r>
              <a:rPr lang="tr-TR" sz="2000" dirty="0"/>
              <a:t> </a:t>
            </a:r>
            <a:r>
              <a:rPr lang="en-US" sz="2000" dirty="0"/>
              <a:t>Hyporeflexia</a:t>
            </a:r>
            <a:r>
              <a:rPr lang="tr-TR" sz="2000" dirty="0"/>
              <a:t> (</a:t>
            </a:r>
            <a:r>
              <a:rPr lang="tr-TR" sz="2000" dirty="0" err="1"/>
              <a:t>dec</a:t>
            </a:r>
            <a:r>
              <a:rPr lang="en-US" sz="2000" dirty="0" err="1"/>
              <a:t>reased</a:t>
            </a:r>
            <a:r>
              <a:rPr lang="en-US" sz="2000" dirty="0"/>
              <a:t> deep tendon reflex</a:t>
            </a:r>
            <a:r>
              <a:rPr lang="tr-TR" sz="2000" dirty="0"/>
              <a:t>)</a:t>
            </a:r>
            <a:endParaRPr lang="en-US" sz="2000" dirty="0"/>
          </a:p>
          <a:p>
            <a:pPr lvl="1">
              <a:buFont typeface="Wingdings" panose="05000000000000000000" pitchFamily="2" charset="2"/>
              <a:buChar char="q"/>
            </a:pPr>
            <a:r>
              <a:rPr lang="tr-TR" sz="2000" dirty="0"/>
              <a:t> </a:t>
            </a:r>
            <a:r>
              <a:rPr lang="en-US" sz="2000" dirty="0"/>
              <a:t>Fasciculations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tr-TR" sz="2000" dirty="0"/>
              <a:t> </a:t>
            </a:r>
            <a:r>
              <a:rPr lang="en-US" sz="2000" dirty="0"/>
              <a:t>Fibrillations</a:t>
            </a:r>
          </a:p>
        </p:txBody>
      </p:sp>
    </p:spTree>
    <p:extLst>
      <p:ext uri="{BB962C8B-B14F-4D97-AF65-F5344CB8AC3E}">
        <p14:creationId xmlns:p14="http://schemas.microsoft.com/office/powerpoint/2010/main" val="2035859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A8CE4EC-06DB-4BC4-BCF6-4E8C8222E8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Central </a:t>
            </a:r>
            <a:r>
              <a:rPr lang="tr-TR" dirty="0" err="1"/>
              <a:t>Nervous</a:t>
            </a:r>
            <a:r>
              <a:rPr lang="tr-TR" dirty="0"/>
              <a:t> </a:t>
            </a:r>
            <a:r>
              <a:rPr lang="tr-TR" dirty="0" err="1"/>
              <a:t>System</a:t>
            </a:r>
            <a:r>
              <a:rPr lang="tr-TR" dirty="0"/>
              <a:t> </a:t>
            </a:r>
            <a:r>
              <a:rPr lang="tr-TR" dirty="0" err="1"/>
              <a:t>Disorders</a:t>
            </a:r>
            <a:r>
              <a:rPr lang="tr-TR" dirty="0"/>
              <a:t> </a:t>
            </a:r>
            <a:endParaRPr lang="en-US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C5E3D96-542D-4FDE-8179-448EB7869C6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H</a:t>
            </a:r>
            <a:r>
              <a:rPr lang="en-US" dirty="0" err="1"/>
              <a:t>eadache</a:t>
            </a:r>
            <a:endParaRPr lang="tr-TR" dirty="0"/>
          </a:p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tr-TR" dirty="0" err="1"/>
              <a:t>Changes</a:t>
            </a:r>
            <a:r>
              <a:rPr lang="tr-TR" dirty="0"/>
              <a:t> in </a:t>
            </a:r>
            <a:r>
              <a:rPr lang="tr-TR" dirty="0" err="1"/>
              <a:t>consciousness</a:t>
            </a:r>
            <a:endParaRPr lang="tr-TR" dirty="0"/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 </a:t>
            </a:r>
            <a:r>
              <a:rPr lang="tr-TR" dirty="0"/>
              <a:t>I</a:t>
            </a:r>
            <a:r>
              <a:rPr lang="en-US" dirty="0" err="1"/>
              <a:t>nability</a:t>
            </a:r>
            <a:r>
              <a:rPr lang="en-US" dirty="0"/>
              <a:t> to concentrate </a:t>
            </a:r>
            <a:endParaRPr lang="tr-TR" dirty="0"/>
          </a:p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L</a:t>
            </a:r>
            <a:r>
              <a:rPr lang="en-US" dirty="0" err="1"/>
              <a:t>oss</a:t>
            </a:r>
            <a:r>
              <a:rPr lang="en-US" dirty="0"/>
              <a:t> of feeling</a:t>
            </a:r>
            <a:r>
              <a:rPr lang="tr-TR" dirty="0"/>
              <a:t>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 </a:t>
            </a:r>
            <a:r>
              <a:rPr lang="tr-TR" dirty="0"/>
              <a:t>M</a:t>
            </a:r>
            <a:r>
              <a:rPr lang="en-US" dirty="0" err="1"/>
              <a:t>emory</a:t>
            </a:r>
            <a:r>
              <a:rPr lang="en-US" dirty="0"/>
              <a:t> loss</a:t>
            </a:r>
            <a:endParaRPr lang="tr-TR" dirty="0"/>
          </a:p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L</a:t>
            </a:r>
            <a:r>
              <a:rPr lang="en-US" dirty="0" err="1"/>
              <a:t>oss</a:t>
            </a:r>
            <a:r>
              <a:rPr lang="en-US" dirty="0"/>
              <a:t> of muscle strength </a:t>
            </a:r>
            <a:endParaRPr lang="tr-TR" dirty="0"/>
          </a:p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T</a:t>
            </a:r>
            <a:r>
              <a:rPr lang="en-US" dirty="0" err="1"/>
              <a:t>remors</a:t>
            </a:r>
            <a:r>
              <a:rPr lang="en-US" dirty="0"/>
              <a:t> </a:t>
            </a:r>
            <a:endParaRPr lang="tr-TR" dirty="0"/>
          </a:p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S</a:t>
            </a:r>
            <a:r>
              <a:rPr lang="en-US" dirty="0" err="1"/>
              <a:t>eizures</a:t>
            </a:r>
            <a:endParaRPr lang="tr-TR" dirty="0"/>
          </a:p>
          <a:p>
            <a:endParaRPr lang="en-US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1D851EC-22D5-4799-9578-89BBEB49633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I</a:t>
            </a:r>
            <a:r>
              <a:rPr lang="en-US" dirty="0" err="1"/>
              <a:t>ncreased</a:t>
            </a:r>
            <a:r>
              <a:rPr lang="tr-TR" dirty="0"/>
              <a:t> </a:t>
            </a:r>
            <a:r>
              <a:rPr lang="tr-TR" dirty="0" err="1"/>
              <a:t>tendon</a:t>
            </a:r>
            <a:r>
              <a:rPr lang="en-US" dirty="0"/>
              <a:t> reflexes </a:t>
            </a:r>
            <a:endParaRPr lang="tr-TR" dirty="0"/>
          </a:p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S</a:t>
            </a:r>
            <a:r>
              <a:rPr lang="en-US" dirty="0" err="1"/>
              <a:t>pasticity</a:t>
            </a:r>
            <a:endParaRPr lang="tr-TR" dirty="0"/>
          </a:p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I</a:t>
            </a:r>
            <a:r>
              <a:rPr lang="en-US" dirty="0" err="1"/>
              <a:t>nvoluntary</a:t>
            </a:r>
            <a:r>
              <a:rPr lang="en-US" dirty="0"/>
              <a:t> movements </a:t>
            </a:r>
            <a:endParaRPr lang="tr-TR" dirty="0"/>
          </a:p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P</a:t>
            </a:r>
            <a:r>
              <a:rPr lang="en-US" dirty="0" err="1"/>
              <a:t>aralysis</a:t>
            </a:r>
            <a:endParaRPr lang="tr-TR" dirty="0"/>
          </a:p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S</a:t>
            </a:r>
            <a:r>
              <a:rPr lang="en-US" dirty="0" err="1"/>
              <a:t>lurred</a:t>
            </a:r>
            <a:r>
              <a:rPr lang="en-US" dirty="0"/>
              <a:t> speech</a:t>
            </a:r>
            <a:endParaRPr lang="tr-TR" dirty="0"/>
          </a:p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Visual </a:t>
            </a:r>
            <a:r>
              <a:rPr lang="tr-TR" dirty="0" err="1"/>
              <a:t>disturbances</a:t>
            </a:r>
            <a:endParaRPr lang="tr-TR" dirty="0"/>
          </a:p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tr-TR" dirty="0" err="1"/>
              <a:t>Pins-and-needles</a:t>
            </a:r>
            <a:r>
              <a:rPr lang="tr-TR" dirty="0"/>
              <a:t> </a:t>
            </a:r>
            <a:r>
              <a:rPr lang="tr-TR" dirty="0" err="1"/>
              <a:t>sensation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64261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7551032-8539-4C00-BE50-02EA002FBE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Altered</a:t>
            </a:r>
            <a:r>
              <a:rPr lang="tr-TR" dirty="0"/>
              <a:t> </a:t>
            </a:r>
            <a:r>
              <a:rPr lang="en-US" dirty="0"/>
              <a:t>States of Consciousness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BA3E31E-A69C-4521-987A-48FF858BFA5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en-US" b="1" dirty="0"/>
              <a:t>Confusion:</a:t>
            </a:r>
            <a:r>
              <a:rPr lang="en-US" dirty="0"/>
              <a:t> misperception of sensory phenomena often associated with periods of hyperexcitability and irritability alternating with drowsiness.</a:t>
            </a:r>
            <a:endParaRPr lang="tr-TR" dirty="0"/>
          </a:p>
          <a:p>
            <a:pPr>
              <a:buFont typeface="Wingdings" panose="05000000000000000000" pitchFamily="2" charset="2"/>
              <a:buChar char="q"/>
            </a:pPr>
            <a:endParaRPr lang="en-US" dirty="0"/>
          </a:p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en-US" b="1" dirty="0"/>
              <a:t>Delirium:</a:t>
            </a:r>
            <a:r>
              <a:rPr lang="en-US" dirty="0"/>
              <a:t> marked confusion with visual hallucinations and agitation.</a:t>
            </a:r>
            <a:endParaRPr lang="tr-TR" dirty="0"/>
          </a:p>
          <a:p>
            <a:pPr>
              <a:buFont typeface="Wingdings" panose="05000000000000000000" pitchFamily="2" charset="2"/>
              <a:buChar char="q"/>
            </a:pPr>
            <a:endParaRPr lang="en-US" dirty="0"/>
          </a:p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en-US" b="1" dirty="0"/>
              <a:t>Somnolence:</a:t>
            </a:r>
            <a:r>
              <a:rPr lang="en-US" dirty="0"/>
              <a:t> mild decrease in alertness, arousal to voice or light tactile stimulation.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8C811A5B-52BD-4D94-A3F6-9A4C6914F4D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en-US" b="1" dirty="0"/>
              <a:t>Lethargy:</a:t>
            </a:r>
            <a:r>
              <a:rPr lang="en-US" dirty="0"/>
              <a:t> moderate decrease in alertness, decreased attention span, arousal to voice stimulation with some verbal response.</a:t>
            </a:r>
            <a:endParaRPr lang="tr-TR" dirty="0"/>
          </a:p>
          <a:p>
            <a:pPr>
              <a:buFont typeface="Wingdings" panose="05000000000000000000" pitchFamily="2" charset="2"/>
              <a:buChar char="q"/>
            </a:pPr>
            <a:endParaRPr lang="en-US" dirty="0"/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 </a:t>
            </a:r>
            <a:r>
              <a:rPr lang="en-US" b="1" dirty="0"/>
              <a:t>Stupor:</a:t>
            </a:r>
            <a:r>
              <a:rPr lang="en-US" dirty="0"/>
              <a:t> patient requires vigorous and repeated stimuli to arouse then returns to unresponsiveness; there may be some purposeful motor response to noxious stimuli.</a:t>
            </a:r>
            <a:endParaRPr lang="tr-TR" dirty="0"/>
          </a:p>
          <a:p>
            <a:pPr>
              <a:buFont typeface="Wingdings" panose="05000000000000000000" pitchFamily="2" charset="2"/>
              <a:buChar char="q"/>
            </a:pPr>
            <a:endParaRPr lang="en-US" dirty="0"/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 </a:t>
            </a:r>
            <a:r>
              <a:rPr lang="en-US" b="1" dirty="0"/>
              <a:t>Coma:</a:t>
            </a:r>
            <a:r>
              <a:rPr lang="en-US" dirty="0"/>
              <a:t> unarousable, no vocalization, no purposeful movements.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4023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54142F4-CA22-479F-90C5-E47E8BD690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Headache</a:t>
            </a:r>
            <a:r>
              <a:rPr lang="tr-TR" dirty="0"/>
              <a:t> </a:t>
            </a:r>
            <a:endParaRPr lang="en-US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E075FE1-4FAA-4C4E-B3A4-2608137D3A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110000"/>
              </a:lnSpc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most</a:t>
            </a:r>
            <a:r>
              <a:rPr lang="tr-TR" dirty="0"/>
              <a:t> </a:t>
            </a:r>
            <a:r>
              <a:rPr lang="tr-TR" dirty="0" err="1"/>
              <a:t>common</a:t>
            </a:r>
            <a:r>
              <a:rPr lang="tr-TR" dirty="0"/>
              <a:t> </a:t>
            </a:r>
            <a:r>
              <a:rPr lang="tr-TR" dirty="0" err="1"/>
              <a:t>condition</a:t>
            </a:r>
            <a:r>
              <a:rPr lang="tr-TR" dirty="0"/>
              <a:t> in </a:t>
            </a:r>
            <a:r>
              <a:rPr lang="tr-TR" dirty="0" err="1"/>
              <a:t>neurological</a:t>
            </a:r>
            <a:r>
              <a:rPr lang="tr-TR" dirty="0"/>
              <a:t> </a:t>
            </a:r>
            <a:r>
              <a:rPr lang="tr-TR" dirty="0" err="1"/>
              <a:t>diseases</a:t>
            </a:r>
            <a:endParaRPr lang="tr-TR" dirty="0"/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tr-TR" dirty="0" err="1"/>
              <a:t>Numerous</a:t>
            </a:r>
            <a:r>
              <a:rPr lang="tr-TR" dirty="0"/>
              <a:t> </a:t>
            </a:r>
            <a:r>
              <a:rPr lang="tr-TR" dirty="0" err="1"/>
              <a:t>etiologies</a:t>
            </a:r>
            <a:endParaRPr lang="tr-TR" dirty="0"/>
          </a:p>
          <a:p>
            <a:pPr lvl="1">
              <a:lnSpc>
                <a:spcPct val="110000"/>
              </a:lnSpc>
              <a:buFont typeface="Wingdings" panose="05000000000000000000" pitchFamily="2" charset="2"/>
              <a:buChar char="q"/>
            </a:pPr>
            <a:r>
              <a:rPr lang="tr-TR" dirty="0"/>
              <a:t>May be a </a:t>
            </a:r>
            <a:r>
              <a:rPr lang="tr-TR" dirty="0" err="1"/>
              <a:t>symptom</a:t>
            </a:r>
            <a:r>
              <a:rPr lang="tr-TR" dirty="0"/>
              <a:t> of </a:t>
            </a:r>
            <a:r>
              <a:rPr lang="tr-TR" dirty="0" err="1"/>
              <a:t>extraneurological</a:t>
            </a:r>
            <a:r>
              <a:rPr lang="tr-TR" dirty="0"/>
              <a:t> </a:t>
            </a:r>
            <a:r>
              <a:rPr lang="tr-TR" dirty="0" err="1"/>
              <a:t>diseases</a:t>
            </a:r>
            <a:r>
              <a:rPr lang="tr-TR" dirty="0"/>
              <a:t> 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tr-TR" dirty="0" err="1"/>
              <a:t>Acute</a:t>
            </a:r>
            <a:r>
              <a:rPr lang="tr-TR" dirty="0"/>
              <a:t>/</a:t>
            </a:r>
            <a:r>
              <a:rPr lang="tr-TR" dirty="0" err="1"/>
              <a:t>chronic</a:t>
            </a:r>
            <a:endParaRPr lang="tr-TR" dirty="0"/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tr-TR" dirty="0" err="1"/>
              <a:t>Associated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irritation</a:t>
            </a:r>
            <a:r>
              <a:rPr lang="tr-TR" dirty="0"/>
              <a:t> </a:t>
            </a:r>
            <a:r>
              <a:rPr lang="tr-TR" dirty="0" err="1"/>
              <a:t>or</a:t>
            </a:r>
            <a:r>
              <a:rPr lang="tr-TR" dirty="0"/>
              <a:t> </a:t>
            </a:r>
            <a:r>
              <a:rPr lang="tr-TR" dirty="0" err="1"/>
              <a:t>inflammation</a:t>
            </a:r>
            <a:r>
              <a:rPr lang="tr-TR" dirty="0"/>
              <a:t> of </a:t>
            </a:r>
            <a:r>
              <a:rPr lang="tr-TR" dirty="0" err="1"/>
              <a:t>any</a:t>
            </a:r>
            <a:r>
              <a:rPr lang="tr-TR" dirty="0"/>
              <a:t> </a:t>
            </a:r>
            <a:r>
              <a:rPr lang="tr-TR" dirty="0" err="1"/>
              <a:t>pain</a:t>
            </a:r>
            <a:r>
              <a:rPr lang="tr-TR" dirty="0"/>
              <a:t> </a:t>
            </a:r>
            <a:r>
              <a:rPr lang="tr-TR" dirty="0" err="1"/>
              <a:t>sensitive</a:t>
            </a:r>
            <a:r>
              <a:rPr lang="tr-TR" dirty="0"/>
              <a:t> </a:t>
            </a:r>
            <a:r>
              <a:rPr lang="tr-TR" dirty="0" err="1"/>
              <a:t>structures</a:t>
            </a:r>
            <a:r>
              <a:rPr lang="tr-TR" dirty="0"/>
              <a:t> in </a:t>
            </a:r>
            <a:r>
              <a:rPr lang="tr-TR" dirty="0" err="1"/>
              <a:t>head</a:t>
            </a:r>
            <a:endParaRPr lang="tr-TR" dirty="0"/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en-US" dirty="0"/>
              <a:t>Pain-sensitive </a:t>
            </a:r>
            <a:r>
              <a:rPr lang="tr-TR" dirty="0" err="1"/>
              <a:t>structures</a:t>
            </a:r>
            <a:r>
              <a:rPr lang="en-US" dirty="0"/>
              <a:t> in the head</a:t>
            </a:r>
            <a:endParaRPr lang="tr-TR" dirty="0"/>
          </a:p>
          <a:p>
            <a:pPr lvl="1">
              <a:lnSpc>
                <a:spcPct val="110000"/>
              </a:lnSpc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tr-TR" dirty="0" err="1"/>
              <a:t>Intracranial</a:t>
            </a:r>
            <a:r>
              <a:rPr lang="tr-TR" dirty="0"/>
              <a:t>: </a:t>
            </a:r>
            <a:r>
              <a:rPr lang="en-US" dirty="0"/>
              <a:t>Venous sinuses and large veins in the </a:t>
            </a:r>
            <a:r>
              <a:rPr lang="en-US" dirty="0" err="1"/>
              <a:t>duramater</a:t>
            </a:r>
            <a:r>
              <a:rPr lang="tr-TR" dirty="0"/>
              <a:t>, d</a:t>
            </a:r>
            <a:r>
              <a:rPr lang="en-US" dirty="0" err="1"/>
              <a:t>uramater</a:t>
            </a:r>
            <a:r>
              <a:rPr lang="en-US" dirty="0"/>
              <a:t> covering the base of the skull (tentorium cerebelli, falx cerebri)</a:t>
            </a:r>
            <a:r>
              <a:rPr lang="tr-TR" dirty="0"/>
              <a:t>, </a:t>
            </a:r>
            <a:r>
              <a:rPr lang="en-US" dirty="0"/>
              <a:t>large arteries and meningeal arteries</a:t>
            </a:r>
            <a:endParaRPr lang="tr-TR" dirty="0"/>
          </a:p>
          <a:p>
            <a:pPr lvl="1">
              <a:lnSpc>
                <a:spcPct val="110000"/>
              </a:lnSpc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tr-TR" dirty="0" err="1"/>
              <a:t>Extracranial</a:t>
            </a:r>
            <a:r>
              <a:rPr lang="tr-TR" dirty="0"/>
              <a:t>: </a:t>
            </a:r>
            <a:r>
              <a:rPr lang="tr-TR" dirty="0" err="1"/>
              <a:t>Veins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arteries</a:t>
            </a:r>
            <a:r>
              <a:rPr lang="tr-TR" dirty="0"/>
              <a:t>, </a:t>
            </a:r>
            <a:r>
              <a:rPr lang="tr-TR" dirty="0" err="1"/>
              <a:t>muscles</a:t>
            </a:r>
            <a:r>
              <a:rPr lang="tr-TR" dirty="0"/>
              <a:t>, </a:t>
            </a:r>
            <a:r>
              <a:rPr lang="tr-TR" dirty="0" err="1"/>
              <a:t>mucosal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periosteal</a:t>
            </a:r>
            <a:r>
              <a:rPr lang="tr-TR" dirty="0"/>
              <a:t> </a:t>
            </a:r>
            <a:r>
              <a:rPr lang="tr-TR" dirty="0" err="1"/>
              <a:t>structures</a:t>
            </a:r>
            <a:r>
              <a:rPr lang="tr-TR" dirty="0"/>
              <a:t>, </a:t>
            </a:r>
            <a:r>
              <a:rPr lang="tr-TR" dirty="0" err="1"/>
              <a:t>eyes</a:t>
            </a:r>
            <a:r>
              <a:rPr lang="tr-TR" dirty="0"/>
              <a:t>, skin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subcutaneous</a:t>
            </a:r>
            <a:r>
              <a:rPr lang="tr-TR" dirty="0"/>
              <a:t> </a:t>
            </a:r>
            <a:r>
              <a:rPr lang="tr-TR" dirty="0" err="1"/>
              <a:t>tissues</a:t>
            </a:r>
            <a:r>
              <a:rPr lang="tr-TR" dirty="0"/>
              <a:t> 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tr-TR" dirty="0" err="1"/>
              <a:t>Pain</a:t>
            </a:r>
            <a:r>
              <a:rPr lang="tr-TR" dirty="0"/>
              <a:t> </a:t>
            </a:r>
            <a:r>
              <a:rPr lang="tr-TR" dirty="0" err="1"/>
              <a:t>may</a:t>
            </a:r>
            <a:r>
              <a:rPr lang="tr-TR" dirty="0"/>
              <a:t> be </a:t>
            </a:r>
            <a:r>
              <a:rPr lang="tr-TR" dirty="0" err="1"/>
              <a:t>constant</a:t>
            </a:r>
            <a:r>
              <a:rPr lang="tr-TR" dirty="0"/>
              <a:t>, </a:t>
            </a:r>
            <a:r>
              <a:rPr lang="tr-TR" dirty="0" err="1"/>
              <a:t>pressure</a:t>
            </a:r>
            <a:r>
              <a:rPr lang="tr-TR" dirty="0"/>
              <a:t>, </a:t>
            </a:r>
            <a:r>
              <a:rPr lang="tr-TR" dirty="0" err="1"/>
              <a:t>throbbing</a:t>
            </a:r>
            <a:r>
              <a:rPr lang="tr-TR" dirty="0"/>
              <a:t>, </a:t>
            </a:r>
            <a:r>
              <a:rPr lang="tr-TR" dirty="0" err="1"/>
              <a:t>stabbing</a:t>
            </a:r>
            <a:r>
              <a:rPr lang="tr-TR" dirty="0"/>
              <a:t>, </a:t>
            </a:r>
            <a:r>
              <a:rPr lang="tr-TR" dirty="0" err="1"/>
              <a:t>or</a:t>
            </a:r>
            <a:r>
              <a:rPr lang="tr-TR" dirty="0"/>
              <a:t> </a:t>
            </a:r>
            <a:r>
              <a:rPr lang="tr-TR" dirty="0" err="1"/>
              <a:t>intermittent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2197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41C1F29-EC67-4AEF-B359-4B6177789E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Headache-Red</a:t>
            </a:r>
            <a:r>
              <a:rPr lang="tr-TR" dirty="0"/>
              <a:t> </a:t>
            </a:r>
            <a:r>
              <a:rPr lang="tr-TR" dirty="0" err="1"/>
              <a:t>Flags</a:t>
            </a:r>
            <a:endParaRPr lang="en-US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E150841-EFD4-45A3-BE9B-BA24EBD433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en-US" dirty="0"/>
              <a:t>Sudden-onset headache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en-US" dirty="0"/>
              <a:t>Associated with seizures, unexplained behavior changes, or decline in </a:t>
            </a:r>
            <a:r>
              <a:rPr lang="en-US"/>
              <a:t>school achievement</a:t>
            </a:r>
            <a:endParaRPr lang="en-US" dirty="0"/>
          </a:p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en-US" dirty="0"/>
              <a:t>Focal neurologic signs or symptoms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en-US" dirty="0"/>
              <a:t>Exertion-triggered headaches starting during exercise, coughing, or Valsalva maneuver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en-US" dirty="0"/>
              <a:t>Presence of worsening pattern, important changes in the quality of pain, its location, and frequency of headaches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en-US" dirty="0"/>
              <a:t>Prominent vomiting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en-US" dirty="0"/>
              <a:t>Sleep disruption by headache</a:t>
            </a:r>
          </a:p>
        </p:txBody>
      </p:sp>
    </p:spTree>
    <p:extLst>
      <p:ext uri="{BB962C8B-B14F-4D97-AF65-F5344CB8AC3E}">
        <p14:creationId xmlns:p14="http://schemas.microsoft.com/office/powerpoint/2010/main" val="19094491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6A3CFD0-1BF4-4625-8BE4-BE52925972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Migraine</a:t>
            </a:r>
            <a:r>
              <a:rPr lang="tr-TR" dirty="0"/>
              <a:t> </a:t>
            </a:r>
            <a:r>
              <a:rPr lang="tr-TR" dirty="0" err="1"/>
              <a:t>Headache</a:t>
            </a:r>
            <a:endParaRPr lang="en-US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D0695A9-BD50-43BD-A370-59B7F132A8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tr-TR" dirty="0" err="1"/>
              <a:t>Recurrent</a:t>
            </a:r>
            <a:r>
              <a:rPr lang="tr-TR" dirty="0"/>
              <a:t>, severe </a:t>
            </a:r>
            <a:r>
              <a:rPr lang="tr-TR" dirty="0" err="1"/>
              <a:t>or</a:t>
            </a:r>
            <a:r>
              <a:rPr lang="tr-TR" dirty="0"/>
              <a:t> </a:t>
            </a:r>
            <a:r>
              <a:rPr lang="tr-TR" dirty="0" err="1"/>
              <a:t>moderate</a:t>
            </a:r>
            <a:r>
              <a:rPr lang="tr-TR" dirty="0"/>
              <a:t> </a:t>
            </a:r>
            <a:r>
              <a:rPr lang="tr-TR" dirty="0" err="1"/>
              <a:t>headache</a:t>
            </a:r>
            <a:endParaRPr lang="tr-TR" dirty="0"/>
          </a:p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tr-TR" dirty="0" err="1"/>
              <a:t>More</a:t>
            </a:r>
            <a:r>
              <a:rPr lang="tr-TR" dirty="0"/>
              <a:t> </a:t>
            </a:r>
            <a:r>
              <a:rPr lang="tr-TR" dirty="0" err="1"/>
              <a:t>common</a:t>
            </a:r>
            <a:r>
              <a:rPr lang="tr-TR" dirty="0"/>
              <a:t> post-</a:t>
            </a:r>
            <a:r>
              <a:rPr lang="tr-TR" dirty="0" err="1"/>
              <a:t>adolescent</a:t>
            </a:r>
            <a:r>
              <a:rPr lang="tr-TR" dirty="0"/>
              <a:t> in </a:t>
            </a:r>
            <a:r>
              <a:rPr lang="tr-TR" dirty="0" err="1"/>
              <a:t>females</a:t>
            </a:r>
            <a:r>
              <a:rPr lang="tr-TR" dirty="0"/>
              <a:t>, </a:t>
            </a:r>
            <a:r>
              <a:rPr lang="tr-TR" dirty="0" err="1"/>
              <a:t>pre-adolescent</a:t>
            </a:r>
            <a:r>
              <a:rPr lang="tr-TR" dirty="0"/>
              <a:t> in </a:t>
            </a:r>
            <a:r>
              <a:rPr lang="tr-TR" dirty="0" err="1"/>
              <a:t>males</a:t>
            </a:r>
            <a:endParaRPr lang="tr-TR" dirty="0"/>
          </a:p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tr-TR" dirty="0" err="1"/>
              <a:t>Common</a:t>
            </a:r>
            <a:r>
              <a:rPr lang="tr-TR" dirty="0"/>
              <a:t> </a:t>
            </a:r>
            <a:r>
              <a:rPr lang="tr-TR" dirty="0" err="1"/>
              <a:t>onset</a:t>
            </a:r>
            <a:r>
              <a:rPr lang="tr-TR" dirty="0"/>
              <a:t> in </a:t>
            </a:r>
            <a:r>
              <a:rPr lang="tr-TR" dirty="0" err="1"/>
              <a:t>adolescence</a:t>
            </a:r>
            <a:endParaRPr lang="tr-TR" dirty="0"/>
          </a:p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1-72 </a:t>
            </a:r>
            <a:r>
              <a:rPr lang="tr-TR" dirty="0" err="1"/>
              <a:t>hours</a:t>
            </a:r>
            <a:r>
              <a:rPr lang="tr-TR" dirty="0"/>
              <a:t> </a:t>
            </a:r>
            <a:r>
              <a:rPr lang="tr-TR" dirty="0" err="1"/>
              <a:t>duration</a:t>
            </a:r>
            <a:endParaRPr lang="tr-TR" dirty="0"/>
          </a:p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tr-TR" dirty="0" err="1"/>
              <a:t>Uni</a:t>
            </a:r>
            <a:r>
              <a:rPr lang="tr-TR" dirty="0"/>
              <a:t>- </a:t>
            </a:r>
            <a:r>
              <a:rPr lang="tr-TR" dirty="0" err="1"/>
              <a:t>or</a:t>
            </a:r>
            <a:r>
              <a:rPr lang="tr-TR" dirty="0"/>
              <a:t> </a:t>
            </a:r>
            <a:r>
              <a:rPr lang="tr-TR" dirty="0" err="1"/>
              <a:t>bilateral</a:t>
            </a:r>
            <a:r>
              <a:rPr lang="tr-TR" dirty="0"/>
              <a:t>, </a:t>
            </a:r>
            <a:r>
              <a:rPr lang="tr-TR" dirty="0" err="1"/>
              <a:t>throbbing</a:t>
            </a:r>
            <a:r>
              <a:rPr lang="tr-TR" dirty="0"/>
              <a:t> </a:t>
            </a:r>
            <a:r>
              <a:rPr lang="tr-TR" dirty="0" err="1"/>
              <a:t>headache</a:t>
            </a:r>
            <a:r>
              <a:rPr lang="tr-TR" dirty="0"/>
              <a:t>, </a:t>
            </a:r>
            <a:r>
              <a:rPr lang="tr-TR" dirty="0" err="1"/>
              <a:t>nausea</a:t>
            </a:r>
            <a:r>
              <a:rPr lang="tr-TR" dirty="0"/>
              <a:t>, </a:t>
            </a:r>
            <a:r>
              <a:rPr lang="tr-TR" dirty="0" err="1"/>
              <a:t>vomitting</a:t>
            </a:r>
            <a:r>
              <a:rPr lang="tr-TR" dirty="0"/>
              <a:t>, </a:t>
            </a:r>
            <a:r>
              <a:rPr lang="tr-TR" dirty="0" err="1"/>
              <a:t>dizziness</a:t>
            </a:r>
            <a:endParaRPr lang="tr-TR" dirty="0"/>
          </a:p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Visual </a:t>
            </a:r>
            <a:r>
              <a:rPr lang="tr-TR" dirty="0" err="1"/>
              <a:t>disturbances</a:t>
            </a:r>
            <a:endParaRPr lang="tr-TR" dirty="0"/>
          </a:p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or</a:t>
            </a:r>
            <a:r>
              <a:rPr lang="tr-TR" dirty="0"/>
              <a:t> </a:t>
            </a:r>
            <a:r>
              <a:rPr lang="tr-TR" dirty="0" err="1"/>
              <a:t>without</a:t>
            </a:r>
            <a:r>
              <a:rPr lang="tr-TR" dirty="0"/>
              <a:t> </a:t>
            </a:r>
            <a:r>
              <a:rPr lang="tr-TR" dirty="0" err="1"/>
              <a:t>aura</a:t>
            </a:r>
            <a:endParaRPr lang="tr-TR" dirty="0"/>
          </a:p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tr-TR" dirty="0" err="1"/>
              <a:t>Etiology</a:t>
            </a:r>
            <a:r>
              <a:rPr lang="tr-TR" dirty="0"/>
              <a:t>: </a:t>
            </a:r>
            <a:r>
              <a:rPr lang="tr-TR" dirty="0" err="1"/>
              <a:t>vasoactive</a:t>
            </a:r>
            <a:r>
              <a:rPr lang="tr-TR" dirty="0"/>
              <a:t> </a:t>
            </a:r>
            <a:r>
              <a:rPr lang="tr-TR" dirty="0" err="1"/>
              <a:t>chemicals</a:t>
            </a:r>
            <a:r>
              <a:rPr lang="tr-TR" dirty="0"/>
              <a:t>, </a:t>
            </a:r>
            <a:r>
              <a:rPr lang="tr-TR" dirty="0" err="1"/>
              <a:t>vasodilation</a:t>
            </a:r>
            <a:r>
              <a:rPr lang="tr-TR" dirty="0"/>
              <a:t>, </a:t>
            </a:r>
            <a:r>
              <a:rPr lang="tr-TR" dirty="0" err="1"/>
              <a:t>serotonin</a:t>
            </a:r>
            <a:r>
              <a:rPr lang="tr-TR" dirty="0"/>
              <a:t>, </a:t>
            </a:r>
            <a:r>
              <a:rPr lang="tr-TR" dirty="0" err="1"/>
              <a:t>neuropeptide</a:t>
            </a:r>
            <a:r>
              <a:rPr lang="tr-TR" dirty="0"/>
              <a:t> y</a:t>
            </a:r>
          </a:p>
        </p:txBody>
      </p:sp>
    </p:spTree>
    <p:extLst>
      <p:ext uri="{BB962C8B-B14F-4D97-AF65-F5344CB8AC3E}">
        <p14:creationId xmlns:p14="http://schemas.microsoft.com/office/powerpoint/2010/main" val="12276966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06E6B3E-9DF1-4DC8-92BC-043ACDB22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P</a:t>
            </a:r>
            <a:r>
              <a:rPr lang="en-US" dirty="0" err="1"/>
              <a:t>aroxysmal</a:t>
            </a:r>
            <a:r>
              <a:rPr lang="en-US" dirty="0"/>
              <a:t> events 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9A018C5A-3A1A-41EE-8462-4DA852B01E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Non-epileptic paroxysmal events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9BEC5AC-A8F7-4D47-82BA-7715A0B5C20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en-US" dirty="0"/>
              <a:t>Gastroesophageal reflux (Sandifer syndrome)</a:t>
            </a:r>
            <a:endParaRPr lang="tr-TR" dirty="0"/>
          </a:p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en-US" dirty="0" err="1"/>
              <a:t>Breathholding</a:t>
            </a:r>
            <a:r>
              <a:rPr lang="en-US" dirty="0"/>
              <a:t> spells</a:t>
            </a:r>
            <a:endParaRPr lang="tr-TR" dirty="0"/>
          </a:p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S</a:t>
            </a:r>
            <a:r>
              <a:rPr lang="en-US" dirty="0"/>
              <a:t>elf-stimulatory behavior (masturbation)</a:t>
            </a:r>
            <a:endParaRPr lang="tr-TR" dirty="0"/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 </a:t>
            </a:r>
            <a:r>
              <a:rPr lang="tr-TR" dirty="0"/>
              <a:t>M</a:t>
            </a:r>
            <a:r>
              <a:rPr lang="en-US" dirty="0" err="1"/>
              <a:t>igraine</a:t>
            </a:r>
            <a:r>
              <a:rPr lang="en-US" dirty="0"/>
              <a:t> variants (paroxysmal torticollis or paroxysmal vertigo)</a:t>
            </a:r>
            <a:endParaRPr lang="tr-TR" dirty="0"/>
          </a:p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en-US" dirty="0"/>
              <a:t>Shuddering attacks</a:t>
            </a:r>
            <a:endParaRPr lang="tr-TR" dirty="0"/>
          </a:p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tr-TR" dirty="0" err="1"/>
              <a:t>Daydreaming</a:t>
            </a:r>
            <a:endParaRPr lang="tr-TR" dirty="0"/>
          </a:p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en-US" dirty="0"/>
              <a:t>Stereotypies </a:t>
            </a:r>
            <a:endParaRPr lang="tr-TR" dirty="0"/>
          </a:p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en-US" dirty="0"/>
              <a:t>Psychogenic nonepileptic seizures</a:t>
            </a:r>
            <a:endParaRPr lang="tr-TR" dirty="0"/>
          </a:p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M</a:t>
            </a:r>
            <a:r>
              <a:rPr lang="en-US" dirty="0" err="1"/>
              <a:t>ovement</a:t>
            </a:r>
            <a:r>
              <a:rPr lang="en-US" dirty="0"/>
              <a:t> disorders </a:t>
            </a:r>
            <a:r>
              <a:rPr lang="tr-TR" dirty="0"/>
              <a:t>(p</a:t>
            </a:r>
            <a:r>
              <a:rPr lang="en-US" dirty="0" err="1"/>
              <a:t>aroxysmal</a:t>
            </a:r>
            <a:r>
              <a:rPr lang="en-US" dirty="0"/>
              <a:t> dyskinesias</a:t>
            </a:r>
            <a:r>
              <a:rPr lang="tr-TR" dirty="0"/>
              <a:t>)</a:t>
            </a:r>
            <a:endParaRPr lang="en-US" dirty="0"/>
          </a:p>
        </p:txBody>
      </p:sp>
      <p:sp>
        <p:nvSpPr>
          <p:cNvPr id="6" name="Metin Yer Tutucusu 5">
            <a:extLst>
              <a:ext uri="{FF2B5EF4-FFF2-40B4-BE49-F238E27FC236}">
                <a16:creationId xmlns:a16="http://schemas.microsoft.com/office/drawing/2014/main" id="{C6990278-57AE-4854-9138-5A98B74BFAF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tr-TR" dirty="0" err="1"/>
              <a:t>seızures</a:t>
            </a:r>
            <a:endParaRPr lang="en-US" dirty="0"/>
          </a:p>
        </p:txBody>
      </p:sp>
      <p:sp>
        <p:nvSpPr>
          <p:cNvPr id="7" name="İçerik Yer Tutucusu 6">
            <a:extLst>
              <a:ext uri="{FF2B5EF4-FFF2-40B4-BE49-F238E27FC236}">
                <a16:creationId xmlns:a16="http://schemas.microsoft.com/office/drawing/2014/main" id="{76CCDC6B-07F9-4AD4-A3BC-C9D6D17658F3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85000" lnSpcReduction="2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tr-TR" dirty="0" err="1"/>
              <a:t>Febrile</a:t>
            </a:r>
            <a:r>
              <a:rPr lang="tr-TR" dirty="0"/>
              <a:t> </a:t>
            </a:r>
            <a:r>
              <a:rPr lang="tr-TR" dirty="0" err="1"/>
              <a:t>seizures</a:t>
            </a:r>
            <a:endParaRPr lang="tr-TR" dirty="0"/>
          </a:p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tr-TR" dirty="0" err="1"/>
              <a:t>Idiopathic</a:t>
            </a:r>
            <a:r>
              <a:rPr lang="tr-TR" dirty="0"/>
              <a:t> </a:t>
            </a:r>
            <a:r>
              <a:rPr lang="tr-TR" dirty="0" err="1"/>
              <a:t>generalized</a:t>
            </a:r>
            <a:r>
              <a:rPr lang="tr-TR" dirty="0"/>
              <a:t> </a:t>
            </a:r>
            <a:r>
              <a:rPr lang="tr-TR" dirty="0" err="1"/>
              <a:t>epilepsy</a:t>
            </a:r>
            <a:endParaRPr lang="tr-TR" dirty="0"/>
          </a:p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tr-TR" dirty="0" err="1"/>
              <a:t>Infantile</a:t>
            </a:r>
            <a:r>
              <a:rPr lang="tr-TR" dirty="0"/>
              <a:t> </a:t>
            </a:r>
            <a:r>
              <a:rPr lang="tr-TR" dirty="0" err="1"/>
              <a:t>spasms</a:t>
            </a:r>
            <a:endParaRPr lang="tr-TR" dirty="0"/>
          </a:p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tr-TR" dirty="0" err="1"/>
              <a:t>Panayiotopoulos</a:t>
            </a:r>
            <a:r>
              <a:rPr lang="tr-TR" dirty="0"/>
              <a:t> </a:t>
            </a:r>
            <a:r>
              <a:rPr lang="tr-TR" dirty="0" err="1"/>
              <a:t>syndrome</a:t>
            </a:r>
            <a:endParaRPr lang="tr-TR" dirty="0"/>
          </a:p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tr-TR" dirty="0" err="1"/>
              <a:t>Childhood</a:t>
            </a:r>
            <a:r>
              <a:rPr lang="tr-TR" dirty="0"/>
              <a:t> </a:t>
            </a:r>
            <a:r>
              <a:rPr lang="tr-TR" dirty="0" err="1"/>
              <a:t>absence</a:t>
            </a:r>
            <a:r>
              <a:rPr lang="tr-TR" dirty="0"/>
              <a:t> </a:t>
            </a:r>
            <a:r>
              <a:rPr lang="tr-TR" dirty="0" err="1"/>
              <a:t>epilepsy</a:t>
            </a:r>
            <a:endParaRPr lang="tr-TR" dirty="0"/>
          </a:p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tr-TR" dirty="0" err="1"/>
              <a:t>Rolandic</a:t>
            </a:r>
            <a:r>
              <a:rPr lang="tr-TR" dirty="0"/>
              <a:t> </a:t>
            </a:r>
            <a:r>
              <a:rPr lang="tr-TR" dirty="0" err="1"/>
              <a:t>epilepsy</a:t>
            </a:r>
            <a:endParaRPr lang="tr-TR" dirty="0"/>
          </a:p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tr-TR" dirty="0" err="1"/>
              <a:t>Idiopathic</a:t>
            </a:r>
            <a:r>
              <a:rPr lang="tr-TR" dirty="0"/>
              <a:t> </a:t>
            </a:r>
            <a:r>
              <a:rPr lang="tr-TR" dirty="0" err="1"/>
              <a:t>childhood</a:t>
            </a:r>
            <a:r>
              <a:rPr lang="tr-TR" dirty="0"/>
              <a:t> </a:t>
            </a:r>
            <a:r>
              <a:rPr lang="tr-TR" dirty="0" err="1"/>
              <a:t>occipital</a:t>
            </a:r>
            <a:r>
              <a:rPr lang="tr-TR" dirty="0"/>
              <a:t> </a:t>
            </a:r>
            <a:r>
              <a:rPr lang="tr-TR" dirty="0" err="1"/>
              <a:t>epilepsy</a:t>
            </a:r>
            <a:r>
              <a:rPr lang="tr-TR" dirty="0"/>
              <a:t> (</a:t>
            </a:r>
            <a:r>
              <a:rPr lang="tr-TR" dirty="0" err="1"/>
              <a:t>Gastaut</a:t>
            </a:r>
            <a:r>
              <a:rPr lang="tr-TR" dirty="0"/>
              <a:t> </a:t>
            </a:r>
            <a:r>
              <a:rPr lang="tr-TR" dirty="0" err="1"/>
              <a:t>type</a:t>
            </a:r>
            <a:r>
              <a:rPr lang="tr-TR" dirty="0"/>
              <a:t>)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tr-TR" dirty="0" err="1"/>
              <a:t>Juvenile</a:t>
            </a:r>
            <a:r>
              <a:rPr lang="tr-TR" dirty="0"/>
              <a:t> </a:t>
            </a:r>
            <a:r>
              <a:rPr lang="tr-TR" dirty="0" err="1"/>
              <a:t>myoclonic</a:t>
            </a:r>
            <a:r>
              <a:rPr lang="tr-TR" dirty="0"/>
              <a:t> </a:t>
            </a:r>
            <a:r>
              <a:rPr lang="tr-TR" dirty="0" err="1"/>
              <a:t>epilepsy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38512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2992627-CE3E-4D42-A983-8AE7095EB7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Cerebral</a:t>
            </a:r>
            <a:r>
              <a:rPr lang="tr-TR" dirty="0"/>
              <a:t> </a:t>
            </a:r>
            <a:r>
              <a:rPr lang="tr-TR" dirty="0" err="1"/>
              <a:t>Palsy</a:t>
            </a:r>
            <a:endParaRPr lang="en-US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DD1865A-9BA2-4BA8-B154-69481B8286F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en-US" dirty="0"/>
              <a:t>Oro-motor dysfunction</a:t>
            </a:r>
            <a:endParaRPr lang="tr-TR" dirty="0"/>
          </a:p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D</a:t>
            </a:r>
            <a:r>
              <a:rPr lang="en-US" dirty="0" err="1"/>
              <a:t>ifficulty</a:t>
            </a:r>
            <a:r>
              <a:rPr lang="en-US" dirty="0"/>
              <a:t> in feeding and drooling</a:t>
            </a:r>
            <a:endParaRPr lang="tr-TR" dirty="0"/>
          </a:p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tr-TR" dirty="0" err="1"/>
              <a:t>Early</a:t>
            </a:r>
            <a:r>
              <a:rPr lang="tr-TR" dirty="0"/>
              <a:t> </a:t>
            </a:r>
            <a:r>
              <a:rPr lang="tr-TR" dirty="0" err="1"/>
              <a:t>period</a:t>
            </a:r>
            <a:r>
              <a:rPr lang="tr-TR" dirty="0"/>
              <a:t> of </a:t>
            </a:r>
            <a:r>
              <a:rPr lang="tr-TR" dirty="0" err="1"/>
              <a:t>hypotonia</a:t>
            </a:r>
            <a:endParaRPr lang="tr-TR" dirty="0"/>
          </a:p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F</a:t>
            </a:r>
            <a:r>
              <a:rPr lang="en-US" dirty="0" err="1"/>
              <a:t>eeding</a:t>
            </a:r>
            <a:r>
              <a:rPr lang="en-US" dirty="0"/>
              <a:t>, speech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en-US" dirty="0"/>
              <a:t> language</a:t>
            </a:r>
            <a:r>
              <a:rPr lang="tr-TR" dirty="0"/>
              <a:t> </a:t>
            </a:r>
            <a:r>
              <a:rPr lang="tr-TR" dirty="0" err="1"/>
              <a:t>problems</a:t>
            </a:r>
            <a:endParaRPr lang="tr-TR" dirty="0"/>
          </a:p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tr-TR" dirty="0" err="1"/>
              <a:t>Delayed</a:t>
            </a:r>
            <a:r>
              <a:rPr lang="tr-TR" dirty="0"/>
              <a:t> motor </a:t>
            </a:r>
            <a:r>
              <a:rPr lang="tr-TR" dirty="0" err="1"/>
              <a:t>milestones</a:t>
            </a:r>
            <a:endParaRPr lang="tr-TR" dirty="0"/>
          </a:p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tr-TR" dirty="0" err="1"/>
              <a:t>Incoordination</a:t>
            </a:r>
            <a:r>
              <a:rPr lang="tr-TR" dirty="0"/>
              <a:t> of </a:t>
            </a:r>
            <a:r>
              <a:rPr lang="tr-TR" dirty="0" err="1"/>
              <a:t>movements</a:t>
            </a:r>
            <a:endParaRPr lang="tr-TR" dirty="0"/>
          </a:p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Limited </a:t>
            </a:r>
            <a:r>
              <a:rPr lang="tr-TR" dirty="0" err="1"/>
              <a:t>synchronized</a:t>
            </a:r>
            <a:r>
              <a:rPr lang="tr-TR" dirty="0"/>
              <a:t> </a:t>
            </a:r>
            <a:r>
              <a:rPr lang="tr-TR" dirty="0" err="1"/>
              <a:t>movements</a:t>
            </a:r>
            <a:endParaRPr lang="tr-TR" dirty="0"/>
          </a:p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I</a:t>
            </a:r>
            <a:r>
              <a:rPr lang="en-US" dirty="0" err="1"/>
              <a:t>mpaired</a:t>
            </a:r>
            <a:r>
              <a:rPr lang="en-US" dirty="0"/>
              <a:t> sensory and cognitive function</a:t>
            </a:r>
            <a:r>
              <a:rPr lang="tr-TR" dirty="0"/>
              <a:t>s</a:t>
            </a:r>
          </a:p>
          <a:p>
            <a:pPr>
              <a:buFont typeface="Wingdings" panose="05000000000000000000" pitchFamily="2" charset="2"/>
              <a:buChar char="q"/>
            </a:pPr>
            <a:endParaRPr lang="tr-TR" dirty="0"/>
          </a:p>
          <a:p>
            <a:endParaRPr lang="en-US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7CB0008-AFA6-4976-8C97-8A711E09030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S</a:t>
            </a:r>
            <a:r>
              <a:rPr lang="en-US" dirty="0" err="1"/>
              <a:t>pasticity</a:t>
            </a:r>
            <a:endParaRPr lang="tr-TR" dirty="0"/>
          </a:p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H</a:t>
            </a:r>
            <a:r>
              <a:rPr lang="en-US" dirty="0" err="1"/>
              <a:t>ypertonia</a:t>
            </a:r>
            <a:endParaRPr lang="tr-TR" dirty="0"/>
          </a:p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I</a:t>
            </a:r>
            <a:r>
              <a:rPr lang="en-US" dirty="0" err="1"/>
              <a:t>ncreased</a:t>
            </a:r>
            <a:r>
              <a:rPr lang="en-US" dirty="0"/>
              <a:t> deep tendon reflexes </a:t>
            </a:r>
            <a:endParaRPr lang="tr-TR" dirty="0"/>
          </a:p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C</a:t>
            </a:r>
            <a:r>
              <a:rPr lang="en-US" dirty="0" err="1"/>
              <a:t>rossed</a:t>
            </a:r>
            <a:r>
              <a:rPr lang="en-US" dirty="0"/>
              <a:t> adductor reflex</a:t>
            </a:r>
            <a:endParaRPr lang="tr-TR" dirty="0"/>
          </a:p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E</a:t>
            </a:r>
            <a:r>
              <a:rPr lang="en-US" dirty="0" err="1"/>
              <a:t>xtensor</a:t>
            </a:r>
            <a:r>
              <a:rPr lang="en-US" dirty="0"/>
              <a:t> plantar response</a:t>
            </a:r>
            <a:r>
              <a:rPr lang="tr-TR" dirty="0"/>
              <a:t> (</a:t>
            </a:r>
            <a:r>
              <a:rPr lang="tr-TR" dirty="0" err="1"/>
              <a:t>Babinski</a:t>
            </a:r>
            <a:r>
              <a:rPr lang="tr-TR" dirty="0"/>
              <a:t> </a:t>
            </a:r>
            <a:r>
              <a:rPr lang="tr-TR" dirty="0" err="1"/>
              <a:t>sign</a:t>
            </a:r>
            <a:r>
              <a:rPr lang="tr-TR" dirty="0"/>
              <a:t>)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D</a:t>
            </a:r>
            <a:r>
              <a:rPr lang="en-US" dirty="0" err="1"/>
              <a:t>yskinesia</a:t>
            </a:r>
            <a:r>
              <a:rPr lang="en-US" dirty="0"/>
              <a:t> </a:t>
            </a:r>
            <a:r>
              <a:rPr lang="tr-TR" dirty="0"/>
              <a:t>(</a:t>
            </a:r>
            <a:r>
              <a:rPr lang="tr-TR" dirty="0" err="1"/>
              <a:t>involuntary</a:t>
            </a:r>
            <a:r>
              <a:rPr lang="tr-TR" dirty="0"/>
              <a:t> </a:t>
            </a:r>
            <a:r>
              <a:rPr lang="tr-TR" dirty="0" err="1"/>
              <a:t>movements</a:t>
            </a:r>
            <a:r>
              <a:rPr lang="tr-TR" dirty="0"/>
              <a:t>)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A</a:t>
            </a:r>
            <a:r>
              <a:rPr lang="en-US" dirty="0" err="1"/>
              <a:t>bnormal</a:t>
            </a:r>
            <a:r>
              <a:rPr lang="en-US" dirty="0"/>
              <a:t> regulation of tone </a:t>
            </a:r>
            <a:endParaRPr lang="tr-TR" dirty="0"/>
          </a:p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A</a:t>
            </a:r>
            <a:r>
              <a:rPr lang="en-US" dirty="0" err="1"/>
              <a:t>bnormal</a:t>
            </a:r>
            <a:r>
              <a:rPr lang="en-US" dirty="0"/>
              <a:t> postural control</a:t>
            </a:r>
            <a:endParaRPr lang="tr-TR" dirty="0"/>
          </a:p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C</a:t>
            </a:r>
            <a:r>
              <a:rPr lang="en-US" dirty="0" err="1"/>
              <a:t>oordination</a:t>
            </a:r>
            <a:r>
              <a:rPr lang="en-US" dirty="0"/>
              <a:t> deficits</a:t>
            </a:r>
          </a:p>
        </p:txBody>
      </p:sp>
    </p:spTree>
    <p:extLst>
      <p:ext uri="{BB962C8B-B14F-4D97-AF65-F5344CB8AC3E}">
        <p14:creationId xmlns:p14="http://schemas.microsoft.com/office/powerpoint/2010/main" val="6239282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7D03E0F-8213-4A3E-894C-74DA3E573F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C</a:t>
            </a:r>
            <a:r>
              <a:rPr lang="en-US" dirty="0" err="1"/>
              <a:t>erebral</a:t>
            </a:r>
            <a:r>
              <a:rPr lang="en-US" dirty="0"/>
              <a:t> </a:t>
            </a:r>
            <a:r>
              <a:rPr lang="tr-TR" dirty="0"/>
              <a:t>P</a:t>
            </a:r>
            <a:r>
              <a:rPr lang="en-US" dirty="0" err="1"/>
              <a:t>alsy</a:t>
            </a:r>
            <a:endParaRPr lang="en-US" dirty="0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062751D3-EF25-4CFC-B4A7-D600A50C71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spastic quadriparesis</a:t>
            </a:r>
            <a:r>
              <a:rPr lang="tr-TR" dirty="0"/>
              <a:t> (</a:t>
            </a:r>
            <a:r>
              <a:rPr lang="tr-TR" dirty="0" err="1"/>
              <a:t>scıssorıng</a:t>
            </a:r>
            <a:r>
              <a:rPr lang="tr-TR" dirty="0"/>
              <a:t>)</a:t>
            </a:r>
            <a:endParaRPr lang="en-US" dirty="0"/>
          </a:p>
        </p:txBody>
      </p:sp>
      <p:pic>
        <p:nvPicPr>
          <p:cNvPr id="8" name="İçerik Yer Tutucusu 7">
            <a:extLst>
              <a:ext uri="{FF2B5EF4-FFF2-40B4-BE49-F238E27FC236}">
                <a16:creationId xmlns:a16="http://schemas.microsoft.com/office/drawing/2014/main" id="{17730B4D-C198-4043-A703-9ADF5294FB3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2528274" y="2582863"/>
            <a:ext cx="2076090" cy="3378200"/>
          </a:xfrm>
        </p:spPr>
      </p:pic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FC146C25-7FEE-4A57-B3E4-D01A14854EA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 Cortical thumb (cortical fisting)</a:t>
            </a:r>
          </a:p>
        </p:txBody>
      </p:sp>
      <p:pic>
        <p:nvPicPr>
          <p:cNvPr id="10" name="İçerik Yer Tutucusu 9">
            <a:extLst>
              <a:ext uri="{FF2B5EF4-FFF2-40B4-BE49-F238E27FC236}">
                <a16:creationId xmlns:a16="http://schemas.microsoft.com/office/drawing/2014/main" id="{F8EBD384-EC33-41F7-88E0-FEB693E73624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6809636" y="2582863"/>
            <a:ext cx="3754329" cy="3378200"/>
          </a:xfrm>
        </p:spPr>
      </p:pic>
    </p:spTree>
    <p:extLst>
      <p:ext uri="{BB962C8B-B14F-4D97-AF65-F5344CB8AC3E}">
        <p14:creationId xmlns:p14="http://schemas.microsoft.com/office/powerpoint/2010/main" val="33467715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095233F-A5D8-450F-A2EC-F6349612DC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Increased Intracranial Pressure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46E3446-E4A3-47EC-8BBD-9F155E967A7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en-US" dirty="0"/>
              <a:t>Headache </a:t>
            </a:r>
            <a:endParaRPr lang="tr-TR" dirty="0"/>
          </a:p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N</a:t>
            </a:r>
            <a:r>
              <a:rPr lang="en-US" dirty="0" err="1"/>
              <a:t>ausea</a:t>
            </a:r>
            <a:r>
              <a:rPr lang="en-US" dirty="0"/>
              <a:t> and vomiting</a:t>
            </a:r>
            <a:endParaRPr lang="tr-TR" dirty="0"/>
          </a:p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V</a:t>
            </a:r>
            <a:r>
              <a:rPr lang="en-US" dirty="0" err="1"/>
              <a:t>isual</a:t>
            </a:r>
            <a:r>
              <a:rPr lang="en-US" dirty="0"/>
              <a:t> symptoms </a:t>
            </a:r>
            <a:endParaRPr lang="tr-TR" dirty="0"/>
          </a:p>
          <a:p>
            <a:pPr lvl="1">
              <a:buFont typeface="Wingdings" panose="05000000000000000000" pitchFamily="2" charset="2"/>
              <a:buChar char="q"/>
            </a:pPr>
            <a:r>
              <a:rPr lang="tr-TR" dirty="0"/>
              <a:t> B</a:t>
            </a:r>
            <a:r>
              <a:rPr lang="en-US" dirty="0" err="1"/>
              <a:t>lurred</a:t>
            </a:r>
            <a:r>
              <a:rPr lang="en-US" dirty="0"/>
              <a:t> vision</a:t>
            </a:r>
            <a:endParaRPr lang="tr-TR" dirty="0"/>
          </a:p>
          <a:p>
            <a:pPr lvl="1">
              <a:buFont typeface="Wingdings" panose="05000000000000000000" pitchFamily="2" charset="2"/>
              <a:buChar char="q"/>
            </a:pPr>
            <a:r>
              <a:rPr lang="tr-TR" dirty="0"/>
              <a:t> D</a:t>
            </a:r>
            <a:r>
              <a:rPr lang="en-US" dirty="0" err="1"/>
              <a:t>iplopia</a:t>
            </a:r>
            <a:endParaRPr lang="tr-TR" dirty="0"/>
          </a:p>
          <a:p>
            <a:pPr lvl="1">
              <a:buFont typeface="Wingdings" panose="05000000000000000000" pitchFamily="2" charset="2"/>
              <a:buChar char="q"/>
            </a:pPr>
            <a:r>
              <a:rPr lang="tr-TR" dirty="0"/>
              <a:t> P</a:t>
            </a:r>
            <a:r>
              <a:rPr lang="en-US" dirty="0" err="1"/>
              <a:t>hotophobia</a:t>
            </a:r>
            <a:endParaRPr lang="en-US" dirty="0"/>
          </a:p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N</a:t>
            </a:r>
            <a:r>
              <a:rPr lang="en-US" dirty="0" err="1"/>
              <a:t>eck</a:t>
            </a:r>
            <a:r>
              <a:rPr lang="en-US" dirty="0"/>
              <a:t> stiffness</a:t>
            </a:r>
            <a:endParaRPr lang="tr-TR" dirty="0"/>
          </a:p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F</a:t>
            </a:r>
            <a:r>
              <a:rPr lang="en-US" dirty="0" err="1"/>
              <a:t>ailure</a:t>
            </a:r>
            <a:r>
              <a:rPr lang="en-US" dirty="0"/>
              <a:t> to thrive </a:t>
            </a:r>
            <a:endParaRPr lang="tr-TR" dirty="0"/>
          </a:p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S</a:t>
            </a:r>
            <a:r>
              <a:rPr lang="en-US" dirty="0" err="1"/>
              <a:t>hrill</a:t>
            </a:r>
            <a:r>
              <a:rPr lang="en-US" dirty="0"/>
              <a:t> cry</a:t>
            </a:r>
            <a:endParaRPr lang="tr-TR" dirty="0"/>
          </a:p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S</a:t>
            </a:r>
            <a:r>
              <a:rPr lang="en-US" dirty="0" err="1"/>
              <a:t>plit</a:t>
            </a:r>
            <a:r>
              <a:rPr lang="en-US" dirty="0"/>
              <a:t> sutures </a:t>
            </a:r>
            <a:r>
              <a:rPr lang="tr-TR" dirty="0"/>
              <a:t>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H</a:t>
            </a:r>
            <a:r>
              <a:rPr lang="en-US" dirty="0" err="1"/>
              <a:t>ead</a:t>
            </a:r>
            <a:r>
              <a:rPr lang="en-US" dirty="0"/>
              <a:t> tilt </a:t>
            </a:r>
            <a:endParaRPr lang="tr-TR" dirty="0"/>
          </a:p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I</a:t>
            </a:r>
            <a:r>
              <a:rPr lang="en-US" dirty="0" err="1"/>
              <a:t>rritability</a:t>
            </a:r>
            <a:r>
              <a:rPr lang="en-US" dirty="0"/>
              <a:t> </a:t>
            </a:r>
            <a:endParaRPr lang="tr-TR" dirty="0"/>
          </a:p>
          <a:p>
            <a:pPr>
              <a:buFont typeface="Wingdings" panose="05000000000000000000" pitchFamily="2" charset="2"/>
              <a:buChar char="q"/>
            </a:pPr>
            <a:endParaRPr lang="en-US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74039102-C671-4208-A064-38B72BE8362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R</a:t>
            </a:r>
            <a:r>
              <a:rPr lang="en-US" dirty="0" err="1"/>
              <a:t>etroorbital</a:t>
            </a:r>
            <a:r>
              <a:rPr lang="en-US" dirty="0"/>
              <a:t> pain </a:t>
            </a:r>
            <a:endParaRPr lang="tr-TR" dirty="0"/>
          </a:p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D</a:t>
            </a:r>
            <a:r>
              <a:rPr lang="en-US" dirty="0" err="1"/>
              <a:t>izziness</a:t>
            </a:r>
            <a:r>
              <a:rPr lang="en-US" dirty="0"/>
              <a:t> </a:t>
            </a:r>
            <a:endParaRPr lang="tr-TR" dirty="0"/>
          </a:p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tr-TR" dirty="0" err="1"/>
              <a:t>Incontinence</a:t>
            </a:r>
            <a:endParaRPr lang="tr-TR" dirty="0"/>
          </a:p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C</a:t>
            </a:r>
            <a:r>
              <a:rPr lang="en-US" dirty="0" err="1"/>
              <a:t>hanges</a:t>
            </a:r>
            <a:r>
              <a:rPr lang="en-US" dirty="0"/>
              <a:t> in higher cognitive function</a:t>
            </a:r>
            <a:endParaRPr lang="tr-TR" dirty="0"/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 </a:t>
            </a:r>
            <a:r>
              <a:rPr lang="tr-TR" dirty="0"/>
              <a:t>P</a:t>
            </a:r>
            <a:r>
              <a:rPr lang="en-US" dirty="0"/>
              <a:t>referring a knee-chest position</a:t>
            </a:r>
            <a:endParaRPr lang="tr-TR" dirty="0"/>
          </a:p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en-US" dirty="0"/>
              <a:t>Papilledema</a:t>
            </a:r>
            <a:endParaRPr lang="tr-TR" dirty="0"/>
          </a:p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B</a:t>
            </a:r>
            <a:r>
              <a:rPr lang="en-US" dirty="0" err="1"/>
              <a:t>ulging</a:t>
            </a:r>
            <a:r>
              <a:rPr lang="en-US" dirty="0"/>
              <a:t> fontanel on palpation</a:t>
            </a:r>
            <a:endParaRPr lang="tr-TR" dirty="0"/>
          </a:p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C</a:t>
            </a:r>
            <a:r>
              <a:rPr lang="en-US" dirty="0"/>
              <a:t>ushing response </a:t>
            </a:r>
            <a:endParaRPr lang="tr-TR" dirty="0"/>
          </a:p>
          <a:p>
            <a:pPr lvl="1">
              <a:buFont typeface="Wingdings" panose="05000000000000000000" pitchFamily="2" charset="2"/>
              <a:buChar char="q"/>
            </a:pPr>
            <a:r>
              <a:rPr lang="tr-TR" dirty="0"/>
              <a:t> H</a:t>
            </a:r>
            <a:r>
              <a:rPr lang="en-US" dirty="0" err="1"/>
              <a:t>ypertension</a:t>
            </a:r>
            <a:r>
              <a:rPr lang="en-US" dirty="0"/>
              <a:t> </a:t>
            </a:r>
            <a:endParaRPr lang="tr-TR" dirty="0"/>
          </a:p>
          <a:p>
            <a:pPr lvl="1">
              <a:buFont typeface="Wingdings" panose="05000000000000000000" pitchFamily="2" charset="2"/>
              <a:buChar char="q"/>
            </a:pPr>
            <a:r>
              <a:rPr lang="tr-TR" dirty="0"/>
              <a:t> B</a:t>
            </a:r>
            <a:r>
              <a:rPr lang="en-US" dirty="0" err="1"/>
              <a:t>radycardia</a:t>
            </a:r>
            <a:endParaRPr lang="tr-TR" dirty="0"/>
          </a:p>
          <a:p>
            <a:pPr lvl="1">
              <a:buFont typeface="Wingdings" panose="05000000000000000000" pitchFamily="2" charset="2"/>
              <a:buChar char="q"/>
            </a:pPr>
            <a:r>
              <a:rPr lang="tr-TR" dirty="0"/>
              <a:t> I</a:t>
            </a:r>
            <a:r>
              <a:rPr lang="en-US" dirty="0" err="1"/>
              <a:t>rregular</a:t>
            </a:r>
            <a:r>
              <a:rPr lang="en-US" dirty="0"/>
              <a:t> breathing</a:t>
            </a:r>
            <a:endParaRPr lang="tr-TR" dirty="0"/>
          </a:p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S</a:t>
            </a:r>
            <a:r>
              <a:rPr lang="en-US" dirty="0" err="1"/>
              <a:t>ixth</a:t>
            </a:r>
            <a:r>
              <a:rPr lang="tr-TR" dirty="0"/>
              <a:t> </a:t>
            </a:r>
            <a:r>
              <a:rPr lang="tr-TR" dirty="0" err="1"/>
              <a:t>cranial</a:t>
            </a:r>
            <a:r>
              <a:rPr lang="en-US" dirty="0"/>
              <a:t> nerve palsy</a:t>
            </a:r>
          </a:p>
        </p:txBody>
      </p:sp>
    </p:spTree>
    <p:extLst>
      <p:ext uri="{BB962C8B-B14F-4D97-AF65-F5344CB8AC3E}">
        <p14:creationId xmlns:p14="http://schemas.microsoft.com/office/powerpoint/2010/main" val="2487839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F091822-59EF-4E4E-B037-7D69CF8274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Increased Intracranial Pressure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AC3381B-CE9D-49DD-8CC5-3A4075920C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Papilledema and retinal hemorrhage </a:t>
            </a:r>
          </a:p>
        </p:txBody>
      </p:sp>
      <p:pic>
        <p:nvPicPr>
          <p:cNvPr id="8" name="İçerik Yer Tutucusu 7">
            <a:extLst>
              <a:ext uri="{FF2B5EF4-FFF2-40B4-BE49-F238E27FC236}">
                <a16:creationId xmlns:a16="http://schemas.microsoft.com/office/drawing/2014/main" id="{7935B3A6-5641-4B6F-9B90-C768F0B6424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906623" y="2582863"/>
            <a:ext cx="3319391" cy="3378200"/>
          </a:xfrm>
        </p:spPr>
      </p:pic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59A9A023-1393-4027-9202-C21FD059D6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abducens nerve pals</a:t>
            </a:r>
            <a:r>
              <a:rPr lang="tr-TR" dirty="0"/>
              <a:t>y</a:t>
            </a:r>
            <a:endParaRPr lang="en-US" dirty="0"/>
          </a:p>
        </p:txBody>
      </p:sp>
      <p:pic>
        <p:nvPicPr>
          <p:cNvPr id="10" name="İçerik Yer Tutucusu 9">
            <a:extLst>
              <a:ext uri="{FF2B5EF4-FFF2-40B4-BE49-F238E27FC236}">
                <a16:creationId xmlns:a16="http://schemas.microsoft.com/office/drawing/2014/main" id="{EA285204-3571-41B0-91EE-6FBDC47AA5BF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6218238" y="3124539"/>
            <a:ext cx="4937125" cy="2294848"/>
          </a:xfrm>
        </p:spPr>
      </p:pic>
    </p:spTree>
    <p:extLst>
      <p:ext uri="{BB962C8B-B14F-4D97-AF65-F5344CB8AC3E}">
        <p14:creationId xmlns:p14="http://schemas.microsoft.com/office/powerpoint/2010/main" val="12429818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FE80FEB-4E4B-47D0-8B9F-DF13AFCB8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Meningitis</a:t>
            </a:r>
            <a:r>
              <a:rPr lang="tr-TR" dirty="0"/>
              <a:t> (</a:t>
            </a:r>
            <a:r>
              <a:rPr lang="tr-TR" dirty="0" err="1"/>
              <a:t>Meningeal</a:t>
            </a:r>
            <a:r>
              <a:rPr lang="tr-TR" dirty="0"/>
              <a:t> </a:t>
            </a:r>
            <a:r>
              <a:rPr lang="tr-TR" dirty="0" err="1"/>
              <a:t>Irritation</a:t>
            </a:r>
            <a:r>
              <a:rPr lang="tr-TR" dirty="0"/>
              <a:t>)</a:t>
            </a:r>
            <a:endParaRPr lang="en-US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72766D7-C6B9-4471-A243-E7CE150A011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F</a:t>
            </a:r>
            <a:r>
              <a:rPr lang="en-US" dirty="0"/>
              <a:t>ever</a:t>
            </a:r>
            <a:endParaRPr lang="tr-TR" dirty="0"/>
          </a:p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I</a:t>
            </a:r>
            <a:r>
              <a:rPr lang="en-US" dirty="0" err="1"/>
              <a:t>rritability</a:t>
            </a:r>
            <a:endParaRPr lang="tr-TR" dirty="0"/>
          </a:p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B</a:t>
            </a:r>
            <a:r>
              <a:rPr lang="en-US" dirty="0" err="1"/>
              <a:t>ulging</a:t>
            </a:r>
            <a:r>
              <a:rPr lang="en-US" dirty="0"/>
              <a:t> fontanelle </a:t>
            </a:r>
            <a:endParaRPr lang="tr-TR" dirty="0"/>
          </a:p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H</a:t>
            </a:r>
            <a:r>
              <a:rPr lang="en-US" dirty="0" err="1"/>
              <a:t>eadache</a:t>
            </a:r>
            <a:endParaRPr lang="tr-TR" dirty="0"/>
          </a:p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V</a:t>
            </a:r>
            <a:r>
              <a:rPr lang="en-US" dirty="0" err="1"/>
              <a:t>omiting</a:t>
            </a:r>
            <a:r>
              <a:rPr lang="en-US" dirty="0"/>
              <a:t> </a:t>
            </a:r>
            <a:endParaRPr lang="tr-TR" dirty="0"/>
          </a:p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L</a:t>
            </a:r>
            <a:r>
              <a:rPr lang="en-US" dirty="0" err="1"/>
              <a:t>ethargy</a:t>
            </a:r>
            <a:r>
              <a:rPr lang="en-US" dirty="0"/>
              <a:t> </a:t>
            </a:r>
            <a:endParaRPr lang="tr-TR" dirty="0"/>
          </a:p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en-US" dirty="0"/>
              <a:t>Seizures </a:t>
            </a:r>
            <a:endParaRPr lang="tr-TR" dirty="0"/>
          </a:p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tr-TR" dirty="0" err="1"/>
              <a:t>Alteration</a:t>
            </a:r>
            <a:r>
              <a:rPr lang="tr-TR" dirty="0"/>
              <a:t> of</a:t>
            </a:r>
            <a:r>
              <a:rPr lang="en-US" dirty="0"/>
              <a:t> consciousness</a:t>
            </a:r>
            <a:endParaRPr lang="tr-TR" dirty="0"/>
          </a:p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A</a:t>
            </a:r>
            <a:r>
              <a:rPr lang="en-US" dirty="0" err="1"/>
              <a:t>pnea</a:t>
            </a:r>
            <a:r>
              <a:rPr lang="en-US" dirty="0"/>
              <a:t>, hypothermia, jaundice, anorexia</a:t>
            </a:r>
            <a:r>
              <a:rPr lang="tr-TR" dirty="0"/>
              <a:t> (</a:t>
            </a:r>
            <a:r>
              <a:rPr lang="tr-TR" dirty="0" err="1"/>
              <a:t>especially</a:t>
            </a:r>
            <a:r>
              <a:rPr lang="tr-TR" dirty="0"/>
              <a:t> in </a:t>
            </a:r>
            <a:r>
              <a:rPr lang="tr-TR" dirty="0" err="1"/>
              <a:t>newborn</a:t>
            </a:r>
            <a:r>
              <a:rPr lang="tr-TR" dirty="0"/>
              <a:t>)</a:t>
            </a:r>
            <a:endParaRPr lang="en-US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0B08722-CC29-4A65-A954-A0E392E3421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Nuchal stiffness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tr-TR" dirty="0"/>
              <a:t> O</a:t>
            </a:r>
            <a:r>
              <a:rPr lang="en-US" dirty="0" err="1"/>
              <a:t>bserving</a:t>
            </a:r>
            <a:r>
              <a:rPr lang="en-US" dirty="0"/>
              <a:t> the range of neck flexion by raising the head passively in the supine position.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Kernig sign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tr-TR" dirty="0"/>
              <a:t> P</a:t>
            </a:r>
            <a:r>
              <a:rPr lang="en-US" dirty="0" err="1"/>
              <a:t>assively</a:t>
            </a:r>
            <a:r>
              <a:rPr lang="en-US" dirty="0"/>
              <a:t> raising a lower limb with the knee flexed in the supine position and then by extending the knee joint. (</a:t>
            </a:r>
            <a:r>
              <a:rPr lang="tr-TR" dirty="0"/>
              <a:t>A</a:t>
            </a:r>
            <a:r>
              <a:rPr lang="en-US" dirty="0" err="1"/>
              <a:t>ngle</a:t>
            </a:r>
            <a:r>
              <a:rPr lang="en-US" dirty="0"/>
              <a:t> of knee extension is limited or the patient complains of pain on the posterior aspect of the thigh)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 err="1"/>
              <a:t>Brudzi</a:t>
            </a:r>
            <a:r>
              <a:rPr lang="tr-TR" dirty="0"/>
              <a:t>n</a:t>
            </a:r>
            <a:r>
              <a:rPr lang="en-US" dirty="0"/>
              <a:t>ski's sign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en-US" dirty="0"/>
              <a:t>Forced flexion of the neck elicits a reflex flexion of the hips.</a:t>
            </a:r>
          </a:p>
        </p:txBody>
      </p:sp>
    </p:spTree>
    <p:extLst>
      <p:ext uri="{BB962C8B-B14F-4D97-AF65-F5344CB8AC3E}">
        <p14:creationId xmlns:p14="http://schemas.microsoft.com/office/powerpoint/2010/main" val="180332143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B145612-5965-4FDF-8A83-A88FD7412D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Meningitis</a:t>
            </a:r>
            <a:endParaRPr lang="en-US" dirty="0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6443235C-D7CB-4AE6-AD70-0883873E5C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B</a:t>
            </a:r>
            <a:r>
              <a:rPr lang="en-US" dirty="0" err="1"/>
              <a:t>ulging</a:t>
            </a:r>
            <a:r>
              <a:rPr lang="en-US" dirty="0"/>
              <a:t> fontanelle </a:t>
            </a:r>
            <a:endParaRPr lang="tr-TR" dirty="0"/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834F4AC2-A263-434B-B42B-BE72EB3B3D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tr-TR" dirty="0" err="1"/>
              <a:t>Kernıg</a:t>
            </a:r>
            <a:r>
              <a:rPr lang="tr-TR" dirty="0"/>
              <a:t> &amp; </a:t>
            </a:r>
            <a:r>
              <a:rPr lang="tr-TR" dirty="0" err="1"/>
              <a:t>brudzınskı’s</a:t>
            </a:r>
            <a:r>
              <a:rPr lang="tr-TR" dirty="0"/>
              <a:t> </a:t>
            </a:r>
            <a:r>
              <a:rPr lang="tr-TR" dirty="0" err="1"/>
              <a:t>sıgns</a:t>
            </a:r>
            <a:endParaRPr lang="en-US" dirty="0"/>
          </a:p>
        </p:txBody>
      </p:sp>
      <p:pic>
        <p:nvPicPr>
          <p:cNvPr id="2050" name="Picture 2" descr="Bulging fontanel - Mayo Clinic">
            <a:extLst>
              <a:ext uri="{FF2B5EF4-FFF2-40B4-BE49-F238E27FC236}">
                <a16:creationId xmlns:a16="http://schemas.microsoft.com/office/drawing/2014/main" id="{820AEFD0-9537-45C3-A291-D69955BB79F7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0544" y="2582863"/>
            <a:ext cx="3511550" cy="337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ow to use clinical signs of meningitis | ADC Education &amp; Practice Edition">
            <a:extLst>
              <a:ext uri="{FF2B5EF4-FFF2-40B4-BE49-F238E27FC236}">
                <a16:creationId xmlns:a16="http://schemas.microsoft.com/office/drawing/2014/main" id="{0E301E78-0FE3-4779-BA56-B93F1C2DD12B}"/>
              </a:ext>
            </a:extLst>
          </p:cNvPr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7920" y="2878666"/>
            <a:ext cx="4937760" cy="2782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445445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5230A27-1553-42F8-99D7-829868E137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772232D-B4D6-429F-B3D1-2D9891B85E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bg2"/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9C253581-6F71-48F2-A1BA-DBD9C3B4D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030" y="963997"/>
            <a:ext cx="3254691" cy="4938361"/>
          </a:xfrm>
        </p:spPr>
        <p:txBody>
          <a:bodyPr anchor="ctr">
            <a:normAutofit/>
          </a:bodyPr>
          <a:lstStyle/>
          <a:p>
            <a:pPr algn="r"/>
            <a:r>
              <a:rPr lang="tr-TR" sz="4400" dirty="0" err="1"/>
              <a:t>Peripheral</a:t>
            </a:r>
            <a:r>
              <a:rPr lang="tr-TR" sz="4400" dirty="0"/>
              <a:t> </a:t>
            </a:r>
            <a:r>
              <a:rPr lang="tr-TR" sz="4400" dirty="0" err="1"/>
              <a:t>Nervous</a:t>
            </a:r>
            <a:r>
              <a:rPr lang="tr-TR" sz="4400" dirty="0"/>
              <a:t> </a:t>
            </a:r>
            <a:r>
              <a:rPr lang="tr-TR" sz="4400" dirty="0" err="1"/>
              <a:t>System</a:t>
            </a:r>
            <a:r>
              <a:rPr lang="tr-TR" sz="4400" dirty="0"/>
              <a:t> </a:t>
            </a:r>
            <a:r>
              <a:rPr lang="tr-TR" sz="4400" dirty="0" err="1"/>
              <a:t>Disorders</a:t>
            </a:r>
            <a:endParaRPr lang="en-US" sz="44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2CC3441-26B3-4381-B3DF-8AE3C288BC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0251" y="2057399"/>
            <a:ext cx="0" cy="274320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5B05628-3D4C-4770-86C6-9B3C528EB9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4882" y="963507"/>
            <a:ext cx="6135097" cy="4938851"/>
          </a:xfrm>
        </p:spPr>
        <p:txBody>
          <a:bodyPr anchor="ctr"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tr-TR" sz="2400" dirty="0"/>
              <a:t> General </a:t>
            </a:r>
            <a:r>
              <a:rPr lang="tr-TR" sz="2400" dirty="0" err="1"/>
              <a:t>symptoms</a:t>
            </a:r>
            <a:endParaRPr lang="tr-TR" sz="2400" dirty="0"/>
          </a:p>
          <a:p>
            <a:pPr lvl="2">
              <a:buFont typeface="Wingdings" panose="05000000000000000000" pitchFamily="2" charset="2"/>
              <a:buChar char="q"/>
            </a:pPr>
            <a:r>
              <a:rPr lang="tr-TR" sz="2000" dirty="0"/>
              <a:t> </a:t>
            </a:r>
            <a:r>
              <a:rPr lang="tr-TR" sz="2000" dirty="0" err="1"/>
              <a:t>Single</a:t>
            </a:r>
            <a:r>
              <a:rPr lang="tr-TR" sz="2000" dirty="0"/>
              <a:t> </a:t>
            </a:r>
            <a:r>
              <a:rPr lang="tr-TR" sz="2000" dirty="0" err="1"/>
              <a:t>focal</a:t>
            </a:r>
            <a:r>
              <a:rPr lang="tr-TR" sz="2000" dirty="0"/>
              <a:t> </a:t>
            </a:r>
            <a:r>
              <a:rPr lang="tr-TR" sz="2000" dirty="0" err="1"/>
              <a:t>lesions</a:t>
            </a:r>
            <a:r>
              <a:rPr lang="tr-TR" sz="2000" dirty="0"/>
              <a:t>: </a:t>
            </a:r>
            <a:r>
              <a:rPr lang="tr-TR" sz="2000" dirty="0" err="1"/>
              <a:t>weakness</a:t>
            </a:r>
            <a:r>
              <a:rPr lang="tr-TR" sz="2000" dirty="0"/>
              <a:t>, </a:t>
            </a:r>
            <a:r>
              <a:rPr lang="tr-TR" sz="2000" dirty="0" err="1"/>
              <a:t>numbness</a:t>
            </a:r>
            <a:r>
              <a:rPr lang="tr-TR" sz="2000" dirty="0"/>
              <a:t>, </a:t>
            </a:r>
            <a:r>
              <a:rPr lang="tr-TR" sz="2000" dirty="0" err="1"/>
              <a:t>and</a:t>
            </a:r>
            <a:r>
              <a:rPr lang="tr-TR" sz="2000" dirty="0"/>
              <a:t> </a:t>
            </a:r>
            <a:r>
              <a:rPr lang="tr-TR" sz="2000" dirty="0" err="1"/>
              <a:t>pain</a:t>
            </a:r>
            <a:r>
              <a:rPr lang="tr-TR" sz="2000" dirty="0"/>
              <a:t> in </a:t>
            </a:r>
            <a:r>
              <a:rPr lang="tr-TR" sz="2000" dirty="0" err="1"/>
              <a:t>one</a:t>
            </a:r>
            <a:r>
              <a:rPr lang="tr-TR" sz="2000" dirty="0"/>
              <a:t> </a:t>
            </a:r>
            <a:r>
              <a:rPr lang="tr-TR" sz="2000" dirty="0" err="1"/>
              <a:t>part</a:t>
            </a:r>
            <a:r>
              <a:rPr lang="tr-TR" sz="2000" dirty="0"/>
              <a:t> of </a:t>
            </a:r>
            <a:r>
              <a:rPr lang="tr-TR" sz="2000" dirty="0" err="1"/>
              <a:t>the</a:t>
            </a:r>
            <a:r>
              <a:rPr lang="tr-TR" sz="2000" dirty="0"/>
              <a:t> </a:t>
            </a:r>
            <a:r>
              <a:rPr lang="tr-TR" sz="2000" dirty="0" err="1"/>
              <a:t>limb</a:t>
            </a:r>
            <a:endParaRPr lang="tr-TR" sz="2000" dirty="0"/>
          </a:p>
          <a:p>
            <a:pPr lvl="2">
              <a:buFont typeface="Wingdings" panose="05000000000000000000" pitchFamily="2" charset="2"/>
              <a:buChar char="q"/>
            </a:pPr>
            <a:r>
              <a:rPr lang="tr-TR" sz="2000" dirty="0"/>
              <a:t> </a:t>
            </a:r>
            <a:r>
              <a:rPr lang="tr-TR" sz="2000" dirty="0" err="1"/>
              <a:t>Diffuse</a:t>
            </a:r>
            <a:r>
              <a:rPr lang="tr-TR" sz="2000" dirty="0"/>
              <a:t> </a:t>
            </a:r>
            <a:r>
              <a:rPr lang="tr-TR" sz="2000" dirty="0" err="1"/>
              <a:t>lesions</a:t>
            </a:r>
            <a:r>
              <a:rPr lang="tr-TR" sz="2000" dirty="0"/>
              <a:t>: </a:t>
            </a:r>
            <a:r>
              <a:rPr lang="tr-TR" sz="2000" dirty="0" err="1"/>
              <a:t>weakness</a:t>
            </a:r>
            <a:r>
              <a:rPr lang="tr-TR" sz="2000" dirty="0"/>
              <a:t>, </a:t>
            </a:r>
            <a:r>
              <a:rPr lang="tr-TR" sz="2000" dirty="0" err="1"/>
              <a:t>numbness</a:t>
            </a:r>
            <a:r>
              <a:rPr lang="tr-TR" sz="2000" dirty="0"/>
              <a:t>, </a:t>
            </a:r>
            <a:r>
              <a:rPr lang="tr-TR" sz="2000" dirty="0" err="1"/>
              <a:t>and</a:t>
            </a:r>
            <a:r>
              <a:rPr lang="tr-TR" sz="2000" dirty="0"/>
              <a:t> </a:t>
            </a:r>
            <a:r>
              <a:rPr lang="tr-TR" sz="2000" dirty="0" err="1"/>
              <a:t>pain</a:t>
            </a:r>
            <a:r>
              <a:rPr lang="tr-TR" sz="2000" dirty="0"/>
              <a:t> in </a:t>
            </a:r>
            <a:r>
              <a:rPr lang="tr-TR" sz="2000" dirty="0" err="1"/>
              <a:t>more</a:t>
            </a:r>
            <a:r>
              <a:rPr lang="tr-TR" sz="2000" dirty="0"/>
              <a:t> </a:t>
            </a:r>
            <a:r>
              <a:rPr lang="tr-TR" sz="2000" dirty="0" err="1"/>
              <a:t>than</a:t>
            </a:r>
            <a:r>
              <a:rPr lang="tr-TR" sz="2000" dirty="0"/>
              <a:t> </a:t>
            </a:r>
            <a:r>
              <a:rPr lang="tr-TR" sz="2000" dirty="0" err="1"/>
              <a:t>one</a:t>
            </a:r>
            <a:r>
              <a:rPr lang="tr-TR" sz="2000" dirty="0"/>
              <a:t> </a:t>
            </a:r>
            <a:r>
              <a:rPr lang="tr-TR" sz="2000" dirty="0" err="1"/>
              <a:t>limb</a:t>
            </a:r>
            <a:r>
              <a:rPr lang="tr-TR" sz="2000" dirty="0"/>
              <a:t> (</a:t>
            </a:r>
            <a:r>
              <a:rPr lang="tr-TR" sz="2000" dirty="0" err="1"/>
              <a:t>usually</a:t>
            </a:r>
            <a:r>
              <a:rPr lang="tr-TR" sz="2000" dirty="0"/>
              <a:t> </a:t>
            </a:r>
            <a:r>
              <a:rPr lang="tr-TR" sz="2000" dirty="0" err="1"/>
              <a:t>bilateral</a:t>
            </a:r>
            <a:r>
              <a:rPr lang="tr-TR" sz="2000" dirty="0"/>
              <a:t> </a:t>
            </a:r>
            <a:r>
              <a:rPr lang="tr-TR" sz="2000" dirty="0" err="1"/>
              <a:t>and</a:t>
            </a:r>
            <a:r>
              <a:rPr lang="tr-TR" sz="2000" dirty="0"/>
              <a:t> </a:t>
            </a:r>
            <a:r>
              <a:rPr lang="tr-TR" sz="2000" dirty="0" err="1"/>
              <a:t>distal</a:t>
            </a:r>
            <a:r>
              <a:rPr lang="tr-TR" sz="2000" dirty="0"/>
              <a:t>)</a:t>
            </a:r>
          </a:p>
          <a:p>
            <a:pPr marL="201168" lvl="1" indent="0">
              <a:buNone/>
            </a:pPr>
            <a:endParaRPr lang="tr-TR" sz="2400" dirty="0"/>
          </a:p>
          <a:p>
            <a:pPr>
              <a:buFont typeface="Wingdings" panose="05000000000000000000" pitchFamily="2" charset="2"/>
              <a:buChar char="q"/>
            </a:pPr>
            <a:r>
              <a:rPr lang="tr-TR" sz="2400" dirty="0"/>
              <a:t> General </a:t>
            </a:r>
            <a:r>
              <a:rPr lang="tr-TR" sz="2400" dirty="0" err="1"/>
              <a:t>signs</a:t>
            </a:r>
            <a:endParaRPr lang="tr-TR" sz="2400" dirty="0"/>
          </a:p>
          <a:p>
            <a:pPr lvl="2">
              <a:buFont typeface="Wingdings" panose="05000000000000000000" pitchFamily="2" charset="2"/>
              <a:buChar char="q"/>
            </a:pPr>
            <a:r>
              <a:rPr lang="tr-TR" sz="2000" dirty="0"/>
              <a:t> </a:t>
            </a:r>
            <a:r>
              <a:rPr lang="tr-TR" sz="2000" dirty="0" err="1"/>
              <a:t>Lower</a:t>
            </a:r>
            <a:r>
              <a:rPr lang="tr-TR" sz="2000" dirty="0"/>
              <a:t> motor </a:t>
            </a:r>
            <a:r>
              <a:rPr lang="tr-TR" sz="2000" dirty="0" err="1"/>
              <a:t>neuron</a:t>
            </a:r>
            <a:r>
              <a:rPr lang="tr-TR" sz="2000" dirty="0"/>
              <a:t> </a:t>
            </a:r>
            <a:r>
              <a:rPr lang="tr-TR" sz="2000" dirty="0" err="1"/>
              <a:t>signs</a:t>
            </a:r>
            <a:r>
              <a:rPr lang="tr-TR" sz="2000" dirty="0"/>
              <a:t>: </a:t>
            </a:r>
            <a:r>
              <a:rPr lang="tr-TR" sz="2000" dirty="0" err="1"/>
              <a:t>muscle</a:t>
            </a:r>
            <a:r>
              <a:rPr lang="tr-TR" sz="2000" dirty="0"/>
              <a:t> </a:t>
            </a:r>
            <a:r>
              <a:rPr lang="tr-TR" sz="2000" dirty="0" err="1"/>
              <a:t>atrophy</a:t>
            </a:r>
            <a:r>
              <a:rPr lang="tr-TR" sz="2000" dirty="0"/>
              <a:t>, </a:t>
            </a:r>
            <a:r>
              <a:rPr lang="tr-TR" sz="2000" dirty="0" err="1"/>
              <a:t>fasciculations</a:t>
            </a:r>
            <a:endParaRPr lang="tr-TR" sz="2000" dirty="0"/>
          </a:p>
          <a:p>
            <a:pPr lvl="2">
              <a:buFont typeface="Wingdings" panose="05000000000000000000" pitchFamily="2" charset="2"/>
              <a:buChar char="q"/>
            </a:pPr>
            <a:r>
              <a:rPr lang="tr-TR" sz="2000" dirty="0"/>
              <a:t> </a:t>
            </a:r>
            <a:r>
              <a:rPr lang="tr-TR" sz="2000" dirty="0" err="1"/>
              <a:t>Hyporeflexia</a:t>
            </a:r>
            <a:r>
              <a:rPr lang="tr-TR" sz="2000" dirty="0"/>
              <a:t> </a:t>
            </a:r>
            <a:r>
              <a:rPr lang="tr-TR" sz="2000" dirty="0" err="1"/>
              <a:t>or</a:t>
            </a:r>
            <a:r>
              <a:rPr lang="tr-TR" sz="2000" dirty="0"/>
              <a:t> </a:t>
            </a:r>
            <a:r>
              <a:rPr lang="tr-TR" sz="2000" dirty="0" err="1"/>
              <a:t>areflexia</a:t>
            </a:r>
            <a:endParaRPr lang="tr-TR" sz="2000" dirty="0"/>
          </a:p>
          <a:p>
            <a:pPr lvl="2">
              <a:buFont typeface="Wingdings" panose="05000000000000000000" pitchFamily="2" charset="2"/>
              <a:buChar char="q"/>
            </a:pPr>
            <a:r>
              <a:rPr lang="tr-TR" sz="2000" dirty="0"/>
              <a:t> </a:t>
            </a:r>
            <a:r>
              <a:rPr lang="tr-TR" sz="2000" dirty="0" err="1"/>
              <a:t>Patch</a:t>
            </a:r>
            <a:r>
              <a:rPr lang="tr-TR" sz="2000" dirty="0"/>
              <a:t> of </a:t>
            </a:r>
            <a:r>
              <a:rPr lang="tr-TR" sz="2000" dirty="0" err="1"/>
              <a:t>sensory</a:t>
            </a:r>
            <a:r>
              <a:rPr lang="tr-TR" sz="2000" dirty="0"/>
              <a:t> </a:t>
            </a:r>
            <a:r>
              <a:rPr lang="tr-TR" sz="2000" dirty="0" err="1"/>
              <a:t>loss</a:t>
            </a:r>
            <a:r>
              <a:rPr lang="tr-TR" sz="2000" dirty="0"/>
              <a:t>, </a:t>
            </a:r>
            <a:r>
              <a:rPr lang="tr-TR" sz="2000" dirty="0" err="1"/>
              <a:t>stocking-glove</a:t>
            </a:r>
            <a:r>
              <a:rPr lang="tr-TR" sz="2000" dirty="0"/>
              <a:t> </a:t>
            </a:r>
            <a:r>
              <a:rPr lang="tr-TR" sz="2000" dirty="0" err="1"/>
              <a:t>sensory</a:t>
            </a:r>
            <a:r>
              <a:rPr lang="tr-TR" sz="2000" dirty="0"/>
              <a:t> </a:t>
            </a:r>
            <a:r>
              <a:rPr lang="tr-TR" sz="2000" dirty="0" err="1"/>
              <a:t>loss</a:t>
            </a:r>
            <a:r>
              <a:rPr lang="tr-TR" sz="2000" dirty="0"/>
              <a:t> </a:t>
            </a:r>
            <a:endParaRPr lang="en-US" sz="2000" dirty="0"/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06217797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800px-Cervical_vertebra_blan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15200" y="190380"/>
            <a:ext cx="3352800" cy="19247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30723" name="Picture 3" descr="plexus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2800" y="1294344"/>
            <a:ext cx="3962400" cy="26797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30724" name="Picture 4" descr="Synapse_diag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33689" y="3926518"/>
            <a:ext cx="2514600" cy="23209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0725" name="Text Box 5"/>
          <p:cNvSpPr txBox="1">
            <a:spLocks noChangeArrowheads="1"/>
          </p:cNvSpPr>
          <p:nvPr/>
        </p:nvSpPr>
        <p:spPr bwMode="auto">
          <a:xfrm>
            <a:off x="4013199" y="5581806"/>
            <a:ext cx="5562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400" dirty="0">
                <a:latin typeface="+mj-lt"/>
              </a:rPr>
              <a:t>Neuromuscular junction and muscle</a:t>
            </a:r>
          </a:p>
        </p:txBody>
      </p:sp>
      <p:sp>
        <p:nvSpPr>
          <p:cNvPr id="30729" name="Line 9"/>
          <p:cNvSpPr>
            <a:spLocks noChangeShapeType="1"/>
          </p:cNvSpPr>
          <p:nvPr/>
        </p:nvSpPr>
        <p:spPr bwMode="auto">
          <a:xfrm>
            <a:off x="3124200" y="1676401"/>
            <a:ext cx="2286000" cy="422275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30730" name="Line 10"/>
          <p:cNvSpPr>
            <a:spLocks noChangeShapeType="1"/>
          </p:cNvSpPr>
          <p:nvPr/>
        </p:nvSpPr>
        <p:spPr bwMode="auto">
          <a:xfrm flipV="1">
            <a:off x="9816293" y="1614423"/>
            <a:ext cx="76200" cy="949325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30731" name="Line 11"/>
          <p:cNvSpPr>
            <a:spLocks noChangeShapeType="1"/>
          </p:cNvSpPr>
          <p:nvPr/>
        </p:nvSpPr>
        <p:spPr bwMode="auto">
          <a:xfrm flipH="1" flipV="1">
            <a:off x="4543778" y="3706412"/>
            <a:ext cx="1219200" cy="535315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30732" name="Line 12"/>
          <p:cNvSpPr>
            <a:spLocks noChangeShapeType="1"/>
          </p:cNvSpPr>
          <p:nvPr/>
        </p:nvSpPr>
        <p:spPr bwMode="auto">
          <a:xfrm flipH="1" flipV="1">
            <a:off x="2839156" y="5518874"/>
            <a:ext cx="1143000" cy="372735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17" name="Text Box 6"/>
          <p:cNvSpPr txBox="1">
            <a:spLocks noChangeArrowheads="1"/>
          </p:cNvSpPr>
          <p:nvPr/>
        </p:nvSpPr>
        <p:spPr bwMode="auto">
          <a:xfrm>
            <a:off x="5762978" y="4219141"/>
            <a:ext cx="2743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1" hangingPunct="1"/>
            <a:r>
              <a:rPr lang="tr-TR" sz="2400" dirty="0" err="1">
                <a:latin typeface="+mj-lt"/>
              </a:rPr>
              <a:t>Single</a:t>
            </a:r>
            <a:r>
              <a:rPr lang="en-US" sz="2400" dirty="0">
                <a:latin typeface="+mj-lt"/>
              </a:rPr>
              <a:t> nerve</a:t>
            </a:r>
          </a:p>
        </p:txBody>
      </p:sp>
      <p:sp>
        <p:nvSpPr>
          <p:cNvPr id="18" name="Text Box 7"/>
          <p:cNvSpPr txBox="1">
            <a:spLocks noChangeArrowheads="1"/>
          </p:cNvSpPr>
          <p:nvPr/>
        </p:nvSpPr>
        <p:spPr bwMode="auto">
          <a:xfrm>
            <a:off x="1828800" y="1152758"/>
            <a:ext cx="1905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1" hangingPunct="1"/>
            <a:r>
              <a:rPr lang="tr-TR" sz="2400" dirty="0">
                <a:latin typeface="+mj-lt"/>
              </a:rPr>
              <a:t>P</a:t>
            </a:r>
            <a:r>
              <a:rPr lang="en-US" sz="2400" dirty="0" err="1">
                <a:latin typeface="+mj-lt"/>
              </a:rPr>
              <a:t>lexus</a:t>
            </a:r>
            <a:endParaRPr lang="en-US" sz="2400" dirty="0">
              <a:latin typeface="+mj-lt"/>
            </a:endParaRPr>
          </a:p>
        </p:txBody>
      </p:sp>
      <p:sp>
        <p:nvSpPr>
          <p:cNvPr id="19" name="Text Box 8"/>
          <p:cNvSpPr txBox="1">
            <a:spLocks noChangeArrowheads="1"/>
          </p:cNvSpPr>
          <p:nvPr/>
        </p:nvSpPr>
        <p:spPr bwMode="auto">
          <a:xfrm>
            <a:off x="9296400" y="2577986"/>
            <a:ext cx="257951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1" hangingPunct="1"/>
            <a:r>
              <a:rPr lang="tr-TR" sz="2400" dirty="0">
                <a:latin typeface="+mj-lt"/>
              </a:rPr>
              <a:t>S</a:t>
            </a:r>
            <a:r>
              <a:rPr lang="en-US" sz="2400" dirty="0" err="1">
                <a:latin typeface="+mj-lt"/>
              </a:rPr>
              <a:t>pinal</a:t>
            </a:r>
            <a:r>
              <a:rPr lang="en-US" sz="2400" dirty="0">
                <a:latin typeface="+mj-lt"/>
              </a:rPr>
              <a:t> nerve root</a:t>
            </a:r>
          </a:p>
        </p:txBody>
      </p:sp>
      <p:sp>
        <p:nvSpPr>
          <p:cNvPr id="16" name="Metin kutusu 15">
            <a:extLst>
              <a:ext uri="{FF2B5EF4-FFF2-40B4-BE49-F238E27FC236}">
                <a16:creationId xmlns:a16="http://schemas.microsoft.com/office/drawing/2014/main" id="{C708D1D1-3E57-4823-9847-8A3B65E42EEB}"/>
              </a:ext>
            </a:extLst>
          </p:cNvPr>
          <p:cNvSpPr txBox="1"/>
          <p:nvPr/>
        </p:nvSpPr>
        <p:spPr>
          <a:xfrm>
            <a:off x="1365956" y="427592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800" dirty="0" err="1"/>
              <a:t>Peripheral</a:t>
            </a:r>
            <a:r>
              <a:rPr lang="tr-TR" sz="2800" dirty="0"/>
              <a:t> </a:t>
            </a:r>
            <a:r>
              <a:rPr lang="tr-TR" sz="2800" dirty="0" err="1"/>
              <a:t>Nervous</a:t>
            </a:r>
            <a:r>
              <a:rPr lang="tr-TR" sz="2800" dirty="0"/>
              <a:t> </a:t>
            </a:r>
            <a:r>
              <a:rPr lang="tr-TR" sz="2800" dirty="0" err="1"/>
              <a:t>System</a:t>
            </a:r>
            <a:r>
              <a:rPr lang="tr-TR" sz="2800" dirty="0"/>
              <a:t> </a:t>
            </a:r>
            <a:endParaRPr lang="en-US" sz="2800" dirty="0"/>
          </a:p>
        </p:txBody>
      </p:sp>
      <p:sp>
        <p:nvSpPr>
          <p:cNvPr id="20" name="Metin kutusu 19">
            <a:extLst>
              <a:ext uri="{FF2B5EF4-FFF2-40B4-BE49-F238E27FC236}">
                <a16:creationId xmlns:a16="http://schemas.microsoft.com/office/drawing/2014/main" id="{628A46A7-2333-478F-A185-200890E2F6E8}"/>
              </a:ext>
            </a:extLst>
          </p:cNvPr>
          <p:cNvSpPr txBox="1"/>
          <p:nvPr/>
        </p:nvSpPr>
        <p:spPr>
          <a:xfrm>
            <a:off x="7626248" y="2361157"/>
            <a:ext cx="206022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eaLnBrk="1" hangingPunct="1"/>
            <a:r>
              <a:rPr lang="en-US" sz="2000" b="1" dirty="0">
                <a:latin typeface="+mj-lt"/>
              </a:rPr>
              <a:t>Anterior horn </a:t>
            </a:r>
          </a:p>
          <a:p>
            <a:pPr lvl="0" eaLnBrk="1" hangingPunct="1"/>
            <a:r>
              <a:rPr lang="en-US" sz="2000" b="1" dirty="0">
                <a:latin typeface="+mj-lt"/>
              </a:rPr>
              <a:t>cells</a:t>
            </a:r>
          </a:p>
        </p:txBody>
      </p:sp>
      <p:sp>
        <p:nvSpPr>
          <p:cNvPr id="21" name="Line 10">
            <a:extLst>
              <a:ext uri="{FF2B5EF4-FFF2-40B4-BE49-F238E27FC236}">
                <a16:creationId xmlns:a16="http://schemas.microsoft.com/office/drawing/2014/main" id="{748AF327-F1BF-4C1D-BF78-5CEAACF4D49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726916" y="1412875"/>
            <a:ext cx="76200" cy="949325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4756840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1847DDE-8992-4EB9-8903-007819F5C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>
            <a:normAutofit/>
          </a:bodyPr>
          <a:lstStyle/>
          <a:p>
            <a:r>
              <a:rPr lang="tr-TR" dirty="0" err="1"/>
              <a:t>Peripheral</a:t>
            </a:r>
            <a:r>
              <a:rPr lang="tr-TR" dirty="0"/>
              <a:t> </a:t>
            </a:r>
            <a:r>
              <a:rPr lang="tr-TR" dirty="0" err="1"/>
              <a:t>Nervous</a:t>
            </a:r>
            <a:r>
              <a:rPr lang="tr-TR" dirty="0"/>
              <a:t> </a:t>
            </a:r>
            <a:r>
              <a:rPr lang="tr-TR" dirty="0" err="1"/>
              <a:t>System</a:t>
            </a:r>
            <a:r>
              <a:rPr lang="tr-TR" dirty="0"/>
              <a:t> </a:t>
            </a:r>
            <a:r>
              <a:rPr lang="tr-TR" dirty="0" err="1"/>
              <a:t>Disorders</a:t>
            </a:r>
            <a:endParaRPr lang="en-US" dirty="0"/>
          </a:p>
        </p:txBody>
      </p:sp>
      <p:graphicFrame>
        <p:nvGraphicFramePr>
          <p:cNvPr id="5" name="İçerik Yer Tutucusu 2">
            <a:extLst>
              <a:ext uri="{FF2B5EF4-FFF2-40B4-BE49-F238E27FC236}">
                <a16:creationId xmlns:a16="http://schemas.microsoft.com/office/drawing/2014/main" id="{76491198-4548-446C-B11F-B684A6BC6D4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3732112"/>
              </p:ext>
            </p:extLst>
          </p:nvPr>
        </p:nvGraphicFramePr>
        <p:xfrm>
          <a:off x="1096963" y="2098515"/>
          <a:ext cx="10058400" cy="3786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6047328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E166376-F96A-4778-B124-305CA1FC8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Peripheral</a:t>
            </a:r>
            <a:r>
              <a:rPr lang="tr-TR" dirty="0"/>
              <a:t> </a:t>
            </a:r>
            <a:r>
              <a:rPr lang="tr-TR" dirty="0" err="1"/>
              <a:t>Nervous</a:t>
            </a:r>
            <a:r>
              <a:rPr lang="tr-TR" dirty="0"/>
              <a:t> </a:t>
            </a:r>
            <a:r>
              <a:rPr lang="tr-TR" dirty="0" err="1"/>
              <a:t>System</a:t>
            </a:r>
            <a:r>
              <a:rPr lang="tr-TR" dirty="0"/>
              <a:t> </a:t>
            </a:r>
            <a:r>
              <a:rPr lang="tr-TR" dirty="0" err="1"/>
              <a:t>Disorders</a:t>
            </a:r>
            <a:endParaRPr lang="en-US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A78F523-C111-4F46-8162-FBFA3D386C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en-US" dirty="0"/>
              <a:t>Acute Inflammatory Demyelinating Polyneuropathy</a:t>
            </a:r>
            <a:r>
              <a:rPr lang="tr-TR" dirty="0"/>
              <a:t> (</a:t>
            </a:r>
            <a:r>
              <a:rPr lang="tr-TR" dirty="0" err="1"/>
              <a:t>Guillain-Barré</a:t>
            </a:r>
            <a:r>
              <a:rPr lang="tr-TR" dirty="0"/>
              <a:t> </a:t>
            </a:r>
            <a:r>
              <a:rPr lang="tr-TR" dirty="0" err="1"/>
              <a:t>syndrome</a:t>
            </a:r>
            <a:r>
              <a:rPr lang="tr-TR" dirty="0"/>
              <a:t>)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tr-TR" dirty="0" err="1"/>
              <a:t>Develops</a:t>
            </a:r>
            <a:r>
              <a:rPr lang="tr-TR" dirty="0"/>
              <a:t> </a:t>
            </a:r>
            <a:r>
              <a:rPr lang="tr-TR" dirty="0" err="1"/>
              <a:t>within</a:t>
            </a:r>
            <a:r>
              <a:rPr lang="tr-TR" dirty="0"/>
              <a:t> 1-2 </a:t>
            </a:r>
            <a:r>
              <a:rPr lang="tr-TR" dirty="0" err="1"/>
              <a:t>weeks</a:t>
            </a:r>
            <a:endParaRPr lang="tr-TR" dirty="0"/>
          </a:p>
          <a:p>
            <a:pPr lvl="1"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tr-TR" dirty="0" err="1"/>
              <a:t>Follows</a:t>
            </a:r>
            <a:r>
              <a:rPr lang="tr-TR" dirty="0"/>
              <a:t> </a:t>
            </a:r>
            <a:r>
              <a:rPr lang="tr-TR" dirty="0" err="1"/>
              <a:t>viral</a:t>
            </a:r>
            <a:r>
              <a:rPr lang="tr-TR" dirty="0"/>
              <a:t> </a:t>
            </a:r>
            <a:r>
              <a:rPr lang="tr-TR" dirty="0" err="1"/>
              <a:t>infections</a:t>
            </a:r>
            <a:r>
              <a:rPr lang="tr-TR" dirty="0"/>
              <a:t> </a:t>
            </a:r>
            <a:r>
              <a:rPr lang="tr-TR" dirty="0" err="1"/>
              <a:t>or</a:t>
            </a:r>
            <a:r>
              <a:rPr lang="tr-TR" dirty="0"/>
              <a:t> </a:t>
            </a:r>
            <a:r>
              <a:rPr lang="tr-TR" dirty="0" err="1"/>
              <a:t>vaccinations</a:t>
            </a:r>
            <a:endParaRPr lang="tr-TR" dirty="0"/>
          </a:p>
          <a:p>
            <a:pPr lvl="1"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tr-TR" dirty="0" err="1"/>
              <a:t>Distal</a:t>
            </a:r>
            <a:r>
              <a:rPr lang="tr-TR" dirty="0"/>
              <a:t> </a:t>
            </a:r>
            <a:r>
              <a:rPr lang="tr-TR" dirty="0" err="1"/>
              <a:t>weakness</a:t>
            </a:r>
            <a:endParaRPr lang="tr-TR" dirty="0"/>
          </a:p>
          <a:p>
            <a:pPr lvl="1"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tr-TR" dirty="0" err="1"/>
              <a:t>Ataxia</a:t>
            </a:r>
            <a:endParaRPr lang="tr-TR" dirty="0"/>
          </a:p>
          <a:p>
            <a:pPr lvl="1"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tr-TR" dirty="0" err="1"/>
              <a:t>Numbness</a:t>
            </a:r>
            <a:r>
              <a:rPr lang="tr-TR" dirty="0"/>
              <a:t> 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tr-TR" dirty="0" err="1"/>
              <a:t>Paresthesia</a:t>
            </a:r>
            <a:r>
              <a:rPr lang="tr-TR" dirty="0"/>
              <a:t> 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tr-TR" dirty="0" err="1"/>
              <a:t>Limb</a:t>
            </a:r>
            <a:r>
              <a:rPr lang="tr-TR" dirty="0"/>
              <a:t> </a:t>
            </a:r>
            <a:r>
              <a:rPr lang="tr-TR" dirty="0" err="1"/>
              <a:t>pain</a:t>
            </a:r>
            <a:endParaRPr lang="tr-TR" dirty="0"/>
          </a:p>
          <a:p>
            <a:pPr lvl="1"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tr-TR" dirty="0" err="1"/>
              <a:t>Ascending</a:t>
            </a:r>
            <a:r>
              <a:rPr lang="tr-TR" dirty="0"/>
              <a:t> </a:t>
            </a:r>
            <a:r>
              <a:rPr lang="tr-TR" dirty="0" err="1"/>
              <a:t>progress</a:t>
            </a:r>
            <a:r>
              <a:rPr lang="tr-TR" dirty="0"/>
              <a:t> 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tr-TR" dirty="0" err="1"/>
              <a:t>Autonomic</a:t>
            </a:r>
            <a:r>
              <a:rPr lang="tr-TR" dirty="0"/>
              <a:t> </a:t>
            </a:r>
            <a:r>
              <a:rPr lang="tr-TR" dirty="0" err="1"/>
              <a:t>instability</a:t>
            </a:r>
            <a:endParaRPr lang="tr-TR" dirty="0"/>
          </a:p>
          <a:p>
            <a:pPr lvl="1"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tr-TR" dirty="0" err="1"/>
              <a:t>Swallowing</a:t>
            </a:r>
            <a:r>
              <a:rPr lang="tr-TR" dirty="0"/>
              <a:t> </a:t>
            </a:r>
            <a:r>
              <a:rPr lang="tr-TR" dirty="0" err="1"/>
              <a:t>difficulty</a:t>
            </a:r>
            <a:endParaRPr lang="tr-TR" dirty="0"/>
          </a:p>
          <a:p>
            <a:pPr lvl="1"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tr-TR" dirty="0" err="1"/>
              <a:t>Intubation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94605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139B4D8-6E17-433F-9F85-EF2924F776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Neuromuscular Diseases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F13056E-DB9E-4B62-BCDF-A7DEF669E51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tr-TR" dirty="0" err="1"/>
              <a:t>Symptoms</a:t>
            </a:r>
            <a:r>
              <a:rPr lang="en-US" dirty="0"/>
              <a:t> </a:t>
            </a:r>
            <a:endParaRPr lang="tr-TR" dirty="0"/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Abnormal gait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/>
              <a:t> Steppage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/>
              <a:t> Toe walking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/>
              <a:t> Waddling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 Easy fatigability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en-US" dirty="0"/>
              <a:t>Slow motor development</a:t>
            </a:r>
            <a:r>
              <a:rPr lang="tr-TR" dirty="0"/>
              <a:t>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Frequent falls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 Specific disability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/>
              <a:t> Arm elevation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/>
              <a:t> Climbing stairs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/>
              <a:t> Hand grip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/>
              <a:t> Rising from floor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67902209-7567-4306-BCCC-0E20CD7A7F2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tr-TR" dirty="0" err="1"/>
              <a:t>Signs</a:t>
            </a:r>
            <a:endParaRPr lang="tr-TR" dirty="0"/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Observation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en-US" dirty="0"/>
              <a:t>Atrophy </a:t>
            </a:r>
            <a:r>
              <a:rPr lang="tr-TR" dirty="0" err="1"/>
              <a:t>or</a:t>
            </a:r>
            <a:r>
              <a:rPr lang="en-US" dirty="0"/>
              <a:t> </a:t>
            </a:r>
            <a:r>
              <a:rPr lang="tr-TR" dirty="0" err="1"/>
              <a:t>pseudo</a:t>
            </a:r>
            <a:r>
              <a:rPr lang="en-US" dirty="0"/>
              <a:t>hypertrophy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en-US" dirty="0"/>
              <a:t>Fasciculations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/>
              <a:t> Functional ability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Palpation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/>
              <a:t> Muscle texture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/>
              <a:t> Tenderness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Examination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/>
              <a:t> Joint contractures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/>
              <a:t> Myotonia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/>
              <a:t> </a:t>
            </a:r>
            <a:r>
              <a:rPr lang="tr-TR" dirty="0" err="1"/>
              <a:t>Decreased</a:t>
            </a:r>
            <a:r>
              <a:rPr lang="tr-TR" dirty="0"/>
              <a:t> </a:t>
            </a:r>
            <a:r>
              <a:rPr lang="tr-TR" dirty="0" err="1"/>
              <a:t>muscle</a:t>
            </a:r>
            <a:r>
              <a:rPr lang="tr-TR" dirty="0"/>
              <a:t> s</a:t>
            </a:r>
            <a:r>
              <a:rPr lang="en-US" dirty="0" err="1"/>
              <a:t>trength</a:t>
            </a:r>
            <a:endParaRPr lang="en-US" dirty="0"/>
          </a:p>
          <a:p>
            <a:pPr lvl="1"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tr-TR" dirty="0" err="1"/>
              <a:t>Decreased</a:t>
            </a:r>
            <a:r>
              <a:rPr lang="en-US" dirty="0"/>
              <a:t> </a:t>
            </a:r>
            <a:r>
              <a:rPr lang="tr-TR" dirty="0"/>
              <a:t>t</a:t>
            </a:r>
            <a:r>
              <a:rPr lang="en-US" dirty="0" err="1"/>
              <a:t>endon</a:t>
            </a:r>
            <a:r>
              <a:rPr lang="en-US" dirty="0"/>
              <a:t> </a:t>
            </a:r>
            <a:r>
              <a:rPr lang="en-US" dirty="0" err="1"/>
              <a:t>reflexe</a:t>
            </a:r>
            <a:r>
              <a:rPr lang="tr-TR" dirty="0"/>
              <a:t>s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en-US" dirty="0"/>
              <a:t>Gower sign</a:t>
            </a:r>
            <a:endParaRPr lang="tr-TR" dirty="0"/>
          </a:p>
          <a:p>
            <a:pPr lvl="1"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tr-TR" dirty="0" err="1"/>
              <a:t>Scapular</a:t>
            </a:r>
            <a:r>
              <a:rPr lang="tr-TR" dirty="0"/>
              <a:t> </a:t>
            </a:r>
            <a:r>
              <a:rPr lang="tr-TR" dirty="0" err="1"/>
              <a:t>winging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8138429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641A5F3-E0FA-482F-927D-498947DBCC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Neuromuscular Diseases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25BE9087-8673-4F88-8E4E-4C08D1D38C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err="1"/>
              <a:t>Gowers</a:t>
            </a:r>
            <a:r>
              <a:rPr lang="tr-TR" dirty="0"/>
              <a:t> </a:t>
            </a:r>
            <a:r>
              <a:rPr lang="tr-TR" dirty="0" err="1"/>
              <a:t>sign</a:t>
            </a:r>
            <a:endParaRPr lang="en-US" dirty="0"/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24446F93-C795-4C73-AFAE-BA693890F63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 pseudohypertrophy</a:t>
            </a:r>
          </a:p>
        </p:txBody>
      </p:sp>
      <p:pic>
        <p:nvPicPr>
          <p:cNvPr id="8" name="İçerik Yer Tutucusu 7">
            <a:extLst>
              <a:ext uri="{FF2B5EF4-FFF2-40B4-BE49-F238E27FC236}">
                <a16:creationId xmlns:a16="http://schemas.microsoft.com/office/drawing/2014/main" id="{EB320264-8459-470D-A40B-3AFB3D142CEF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6891510" y="2582863"/>
            <a:ext cx="3590581" cy="3378200"/>
          </a:xfrm>
        </p:spPr>
      </p:pic>
      <p:pic>
        <p:nvPicPr>
          <p:cNvPr id="9" name="İçerik Yer Tutucusu 5">
            <a:extLst>
              <a:ext uri="{FF2B5EF4-FFF2-40B4-BE49-F238E27FC236}">
                <a16:creationId xmlns:a16="http://schemas.microsoft.com/office/drawing/2014/main" id="{C7F31558-1E1C-4208-92EA-2F416FA77BB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1096963" y="3434818"/>
            <a:ext cx="4938712" cy="1674289"/>
          </a:xfrm>
        </p:spPr>
      </p:pic>
    </p:spTree>
    <p:extLst>
      <p:ext uri="{BB962C8B-B14F-4D97-AF65-F5344CB8AC3E}">
        <p14:creationId xmlns:p14="http://schemas.microsoft.com/office/powerpoint/2010/main" val="317641156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52D5E96-243B-4166-A0CC-57F82F12EE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Neuromuscular Diseases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D8B5AA3E-2622-4A0F-9CF4-01D3B432BD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myopathic face (</a:t>
            </a:r>
            <a:r>
              <a:rPr lang="en-US" dirty="0" err="1"/>
              <a:t>v-shaped</a:t>
            </a:r>
            <a:r>
              <a:rPr lang="en-US" dirty="0"/>
              <a:t> upper lip)</a:t>
            </a:r>
          </a:p>
        </p:txBody>
      </p:sp>
      <p:pic>
        <p:nvPicPr>
          <p:cNvPr id="8" name="İçerik Yer Tutucusu 7">
            <a:extLst>
              <a:ext uri="{FF2B5EF4-FFF2-40B4-BE49-F238E27FC236}">
                <a16:creationId xmlns:a16="http://schemas.microsoft.com/office/drawing/2014/main" id="{11923619-86CF-41CD-9500-78626EE8871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2075117" y="2582863"/>
            <a:ext cx="2982404" cy="3378200"/>
          </a:xfrm>
        </p:spPr>
      </p:pic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5D69C04F-C3E8-4CEF-87FC-C5D1EBEE87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tr-TR" dirty="0" err="1"/>
              <a:t>Unilateral</a:t>
            </a:r>
            <a:r>
              <a:rPr lang="tr-TR" dirty="0"/>
              <a:t> </a:t>
            </a:r>
            <a:r>
              <a:rPr lang="tr-TR" dirty="0" err="1"/>
              <a:t>ptosis</a:t>
            </a:r>
            <a:endParaRPr lang="en-US" dirty="0"/>
          </a:p>
        </p:txBody>
      </p:sp>
      <p:pic>
        <p:nvPicPr>
          <p:cNvPr id="1026" name="Picture 2" descr="Ptosis (Drooping Eyelids) • Fort Worth Eye Associates">
            <a:extLst>
              <a:ext uri="{FF2B5EF4-FFF2-40B4-BE49-F238E27FC236}">
                <a16:creationId xmlns:a16="http://schemas.microsoft.com/office/drawing/2014/main" id="{176656E8-B006-4B85-BEF5-EB74CC53D114}"/>
              </a:ext>
            </a:extLst>
          </p:cNvPr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9289" y="2691026"/>
            <a:ext cx="3629378" cy="3325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875517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62315EA-1368-4DCE-92C3-2205AD4E9A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Neuromuscular Diseases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E3B47DEF-E927-4A45-BD6D-B71FC57397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Joint contractures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F1E799E4-E353-4224-AEF3-E90152E8D1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scapular winging</a:t>
            </a:r>
          </a:p>
        </p:txBody>
      </p:sp>
      <p:pic>
        <p:nvPicPr>
          <p:cNvPr id="8" name="İçerik Yer Tutucusu 7">
            <a:extLst>
              <a:ext uri="{FF2B5EF4-FFF2-40B4-BE49-F238E27FC236}">
                <a16:creationId xmlns:a16="http://schemas.microsoft.com/office/drawing/2014/main" id="{A3E517F1-5D22-41F3-BD1E-55BF24600A17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7490178" y="2546451"/>
            <a:ext cx="2504826" cy="3378200"/>
          </a:xfrm>
        </p:spPr>
      </p:pic>
      <p:pic>
        <p:nvPicPr>
          <p:cNvPr id="3074" name="Picture 2" descr="Multiple joint contractures are seen. | Download Scientific Diagram">
            <a:extLst>
              <a:ext uri="{FF2B5EF4-FFF2-40B4-BE49-F238E27FC236}">
                <a16:creationId xmlns:a16="http://schemas.microsoft.com/office/drawing/2014/main" id="{80BDC153-D67C-4230-A69A-CD4789CC87D3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963" y="2619275"/>
            <a:ext cx="4626504" cy="2759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516517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22D8629-826A-42A2-B239-B82B0D3423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Hypotonia</a:t>
            </a:r>
            <a:endParaRPr lang="en-US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8B3C6EA-0AC8-4449-8016-DFD9B17EE59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tr-TR" sz="2400" dirty="0"/>
              <a:t> </a:t>
            </a:r>
            <a:r>
              <a:rPr lang="en-US" sz="2400" dirty="0"/>
              <a:t>Clinical Signs of Central Hypotonia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 Altered mental status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 Seizures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 Irritability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 Dysmorphic features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 Macrocephaly or microcephaly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 Hyperreflexia</a:t>
            </a:r>
            <a:endParaRPr lang="tr-TR" dirty="0"/>
          </a:p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tr-TR" dirty="0" err="1"/>
              <a:t>Spasticity</a:t>
            </a:r>
            <a:endParaRPr lang="en-US" dirty="0"/>
          </a:p>
          <a:p>
            <a:endParaRPr lang="en-US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E5A23BFC-9CD1-4906-BFA0-0012532868C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/>
              <a:t>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Exaggerated primitive reflexes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 Organomegaly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 Poor visual fixation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 Abnormal pupillary reflexes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 Corneal clouding or cataracts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 Retinitis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206281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31BE2DE-4458-4A9D-9A47-DAE13D07E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/>
              <a:t>Hypotonia</a:t>
            </a:r>
            <a:endParaRPr lang="en-US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E100DDA-C9EC-4C32-84DB-68145131C96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tr-TR" sz="2400" dirty="0"/>
              <a:t> </a:t>
            </a:r>
            <a:r>
              <a:rPr lang="en-US" sz="2400" dirty="0"/>
              <a:t>Clinical Signs of Peripheral Hypotonia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en-US" dirty="0"/>
              <a:t>Normal mental status findings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 Weakness with axial and extremity movements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 Bulbar signs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 Facial weakness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 Ophthalmoplegia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 Poor suck and swallow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C60C4A88-64CF-4C95-B3BD-55E2E605E09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/>
              <a:t>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en-US" dirty="0"/>
              <a:t>Absent or depressed deep tendon reflexes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 Feeble primitive reflexes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 Muscle atrophy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 Fasciculations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 Bell-shaped chest, with pectus excavatum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 Arthrogryposis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 Congenital hip dislocation</a:t>
            </a:r>
          </a:p>
        </p:txBody>
      </p:sp>
    </p:spTree>
    <p:extLst>
      <p:ext uri="{BB962C8B-B14F-4D97-AF65-F5344CB8AC3E}">
        <p14:creationId xmlns:p14="http://schemas.microsoft.com/office/powerpoint/2010/main" val="111432309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1FFA06A-30A6-4FE1-9BDF-984DEC5708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F</a:t>
            </a:r>
            <a:r>
              <a:rPr lang="en-US" dirty="0"/>
              <a:t>loppy </a:t>
            </a:r>
            <a:r>
              <a:rPr lang="tr-TR" dirty="0"/>
              <a:t>I</a:t>
            </a:r>
            <a:r>
              <a:rPr lang="en-US" dirty="0" err="1"/>
              <a:t>nfant</a:t>
            </a:r>
            <a:endParaRPr lang="en-US" dirty="0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455C6F61-A013-4FD5-BC3A-9963FAB5EF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err="1"/>
              <a:t>ventral</a:t>
            </a:r>
            <a:r>
              <a:rPr lang="tr-TR" dirty="0"/>
              <a:t> </a:t>
            </a:r>
            <a:r>
              <a:rPr lang="tr-TR" dirty="0" err="1"/>
              <a:t>suspensıon</a:t>
            </a:r>
            <a:endParaRPr lang="en-US" dirty="0"/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6BE3E27D-CBA6-4562-A54A-AACF7EC0F2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tr-TR" dirty="0" err="1"/>
              <a:t>Vertical</a:t>
            </a:r>
            <a:r>
              <a:rPr lang="tr-TR" dirty="0"/>
              <a:t> </a:t>
            </a:r>
            <a:r>
              <a:rPr lang="tr-TR" dirty="0" err="1"/>
              <a:t>suspensıon</a:t>
            </a:r>
            <a:endParaRPr lang="en-US" dirty="0"/>
          </a:p>
        </p:txBody>
      </p:sp>
      <p:pic>
        <p:nvPicPr>
          <p:cNvPr id="9" name="İçerik Yer Tutucusu 8" descr="metin, kişi, poz içeren bir resim&#10;&#10;Açıklama otomatik olarak oluşturuldu">
            <a:extLst>
              <a:ext uri="{FF2B5EF4-FFF2-40B4-BE49-F238E27FC236}">
                <a16:creationId xmlns:a16="http://schemas.microsoft.com/office/drawing/2014/main" id="{A1F963B3-15BC-49DC-A970-E71BC28C3A32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3731" y="2582863"/>
            <a:ext cx="4666138" cy="3378200"/>
          </a:xfrm>
        </p:spPr>
      </p:pic>
      <p:pic>
        <p:nvPicPr>
          <p:cNvPr id="4100" name="Picture 4" descr="Bob Connelly on Twitter: &quot;Although it felt like I just started, I finished  up our series on the newborn with the fantastic #QMed Class of 2022 today.  It was a privilege to">
            <a:extLst>
              <a:ext uri="{FF2B5EF4-FFF2-40B4-BE49-F238E27FC236}">
                <a16:creationId xmlns:a16="http://schemas.microsoft.com/office/drawing/2014/main" id="{E1CB365A-22A1-4774-BC27-1E6185428BFE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2531" y="2582863"/>
            <a:ext cx="4547576" cy="337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348276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276FF3A-1FD6-482E-8FA3-C5DDD29BFD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F</a:t>
            </a:r>
            <a:r>
              <a:rPr lang="en-US" dirty="0"/>
              <a:t>loppy </a:t>
            </a:r>
            <a:r>
              <a:rPr lang="tr-TR" dirty="0"/>
              <a:t>I</a:t>
            </a:r>
            <a:r>
              <a:rPr lang="en-US" dirty="0" err="1"/>
              <a:t>nfant</a:t>
            </a:r>
            <a:endParaRPr lang="en-US" dirty="0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A221404A-67B6-4A17-A5FC-21037702E7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err="1"/>
              <a:t>Tractıon</a:t>
            </a:r>
            <a:r>
              <a:rPr lang="tr-TR" dirty="0"/>
              <a:t> </a:t>
            </a:r>
            <a:r>
              <a:rPr lang="tr-TR" dirty="0" err="1"/>
              <a:t>response</a:t>
            </a:r>
            <a:endParaRPr lang="en-US" dirty="0"/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69B77D06-2A77-476C-86EF-2293E6FA0B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Bell-shaped chest</a:t>
            </a:r>
          </a:p>
        </p:txBody>
      </p:sp>
      <p:pic>
        <p:nvPicPr>
          <p:cNvPr id="8" name="İçerik Yer Tutucusu 7" descr="kişi, kıyafet içeren bir resim&#10;&#10;Açıklama otomatik olarak oluşturuldu">
            <a:extLst>
              <a:ext uri="{FF2B5EF4-FFF2-40B4-BE49-F238E27FC236}">
                <a16:creationId xmlns:a16="http://schemas.microsoft.com/office/drawing/2014/main" id="{86695AD3-2B59-46EA-B217-5B314FE1EB95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1587" y="2795382"/>
            <a:ext cx="3410426" cy="2953162"/>
          </a:xfrm>
        </p:spPr>
      </p:pic>
      <p:pic>
        <p:nvPicPr>
          <p:cNvPr id="5122" name="Picture 2" descr="JaypeeDigital | eBook Reader">
            <a:extLst>
              <a:ext uri="{FF2B5EF4-FFF2-40B4-BE49-F238E27FC236}">
                <a16:creationId xmlns:a16="http://schemas.microsoft.com/office/drawing/2014/main" id="{7B0CAE39-896A-48FE-81DB-0C6BA628587B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6032" y="2691026"/>
            <a:ext cx="2320255" cy="337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085061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98053A2-E64E-413B-857C-26102C128E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Movement </a:t>
            </a:r>
            <a:r>
              <a:rPr lang="tr-TR" dirty="0"/>
              <a:t>D</a:t>
            </a:r>
            <a:r>
              <a:rPr lang="en-US" dirty="0" err="1"/>
              <a:t>isorders</a:t>
            </a:r>
            <a:endParaRPr lang="en-US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598D4E9-C013-4109-B772-58B76B1C922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I</a:t>
            </a:r>
            <a:r>
              <a:rPr lang="en-US" dirty="0" err="1"/>
              <a:t>nvolve</a:t>
            </a:r>
            <a:r>
              <a:rPr lang="en-US" dirty="0"/>
              <a:t>;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en-US" dirty="0"/>
              <a:t>Impaired performance of voluntary movements 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tr-TR" dirty="0"/>
              <a:t> D</a:t>
            </a:r>
            <a:r>
              <a:rPr lang="en-US" dirty="0" err="1"/>
              <a:t>ysfunction</a:t>
            </a:r>
            <a:r>
              <a:rPr lang="en-US" dirty="0"/>
              <a:t> of posture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tr-TR" dirty="0"/>
              <a:t> T</a:t>
            </a:r>
            <a:r>
              <a:rPr lang="en-US" dirty="0"/>
              <a:t>he presence of abnormal involuntary movements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tr-TR" dirty="0"/>
              <a:t> T</a:t>
            </a:r>
            <a:r>
              <a:rPr lang="en-US" dirty="0"/>
              <a:t>he performance of normal-appearing movements at inappropriate or unintended times</a:t>
            </a:r>
            <a:endParaRPr lang="tr-TR" dirty="0"/>
          </a:p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en-US" dirty="0"/>
              <a:t>Most, but not all, hyperkinetic movement disorders subside in sleep</a:t>
            </a:r>
            <a:endParaRPr lang="tr-TR" dirty="0"/>
          </a:p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en-US" dirty="0"/>
              <a:t>Chorea, athetosis, primary and secondary </a:t>
            </a:r>
            <a:r>
              <a:rPr lang="en-US" dirty="0" err="1"/>
              <a:t>dystonias</a:t>
            </a:r>
            <a:r>
              <a:rPr lang="en-US" dirty="0"/>
              <a:t>, most tremors and all stereotypies generally disappear in sleep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3765F46A-4372-4746-8E79-E5BE61BA402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tr-TR" sz="2400" dirty="0" err="1"/>
              <a:t>Divide</a:t>
            </a:r>
            <a:r>
              <a:rPr lang="tr-TR" sz="2400" dirty="0"/>
              <a:t> </a:t>
            </a:r>
            <a:r>
              <a:rPr lang="tr-TR" sz="2400" dirty="0" err="1"/>
              <a:t>into</a:t>
            </a:r>
            <a:r>
              <a:rPr lang="tr-TR" sz="2400" dirty="0"/>
              <a:t> </a:t>
            </a:r>
            <a:r>
              <a:rPr lang="tr-TR" sz="2400" dirty="0" err="1"/>
              <a:t>two</a:t>
            </a:r>
            <a:r>
              <a:rPr lang="tr-TR" sz="2400" dirty="0"/>
              <a:t> </a:t>
            </a:r>
            <a:r>
              <a:rPr lang="tr-TR" sz="2400" dirty="0" err="1"/>
              <a:t>major</a:t>
            </a:r>
            <a:r>
              <a:rPr lang="tr-TR" sz="2400" dirty="0"/>
              <a:t> </a:t>
            </a:r>
            <a:r>
              <a:rPr lang="tr-TR" sz="2400" dirty="0" err="1"/>
              <a:t>categories</a:t>
            </a:r>
            <a:r>
              <a:rPr lang="tr-TR" sz="2400" dirty="0"/>
              <a:t>;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tr-TR" dirty="0"/>
              <a:t> </a:t>
            </a:r>
            <a:r>
              <a:rPr lang="tr-TR" sz="2000" dirty="0" err="1"/>
              <a:t>Hyperkinetic</a:t>
            </a:r>
            <a:r>
              <a:rPr lang="tr-TR" sz="2000" dirty="0"/>
              <a:t> </a:t>
            </a:r>
            <a:r>
              <a:rPr lang="tr-TR" sz="2000" dirty="0" err="1"/>
              <a:t>movement</a:t>
            </a:r>
            <a:r>
              <a:rPr lang="tr-TR" sz="2000" dirty="0"/>
              <a:t> </a:t>
            </a:r>
            <a:r>
              <a:rPr lang="tr-TR" sz="2000" dirty="0" err="1"/>
              <a:t>disorders</a:t>
            </a:r>
            <a:endParaRPr lang="tr-TR" sz="2000" dirty="0"/>
          </a:p>
          <a:p>
            <a:pPr lvl="2">
              <a:buFont typeface="Wingdings" panose="05000000000000000000" pitchFamily="2" charset="2"/>
              <a:buChar char="q"/>
            </a:pPr>
            <a:r>
              <a:rPr lang="tr-TR" sz="1600" dirty="0"/>
              <a:t> T</a:t>
            </a:r>
            <a:r>
              <a:rPr lang="en-US" sz="1600" dirty="0" err="1"/>
              <a:t>ics</a:t>
            </a:r>
            <a:r>
              <a:rPr lang="en-US" sz="1600" dirty="0"/>
              <a:t> </a:t>
            </a:r>
            <a:endParaRPr lang="tr-TR" sz="1600" dirty="0"/>
          </a:p>
          <a:p>
            <a:pPr lvl="2">
              <a:buFont typeface="Wingdings" panose="05000000000000000000" pitchFamily="2" charset="2"/>
              <a:buChar char="q"/>
            </a:pPr>
            <a:r>
              <a:rPr lang="tr-TR" sz="1600" dirty="0"/>
              <a:t> S</a:t>
            </a:r>
            <a:r>
              <a:rPr lang="en-US" sz="1600" dirty="0" err="1"/>
              <a:t>tereotypies</a:t>
            </a:r>
            <a:r>
              <a:rPr lang="en-US" sz="1600" dirty="0"/>
              <a:t> </a:t>
            </a:r>
            <a:endParaRPr lang="tr-TR" sz="1600" dirty="0"/>
          </a:p>
          <a:p>
            <a:pPr lvl="2">
              <a:buFont typeface="Wingdings" panose="05000000000000000000" pitchFamily="2" charset="2"/>
              <a:buChar char="q"/>
            </a:pPr>
            <a:r>
              <a:rPr lang="tr-TR" sz="1600" dirty="0"/>
              <a:t> C</a:t>
            </a:r>
            <a:r>
              <a:rPr lang="en-US" sz="1600" dirty="0" err="1"/>
              <a:t>horea</a:t>
            </a:r>
            <a:endParaRPr lang="tr-TR" sz="1600" dirty="0"/>
          </a:p>
          <a:p>
            <a:pPr lvl="2">
              <a:buFont typeface="Wingdings" panose="05000000000000000000" pitchFamily="2" charset="2"/>
              <a:buChar char="q"/>
            </a:pPr>
            <a:r>
              <a:rPr lang="tr-TR" sz="1600" dirty="0"/>
              <a:t> D</a:t>
            </a:r>
            <a:r>
              <a:rPr lang="en-US" sz="1600" dirty="0" err="1"/>
              <a:t>ystonia</a:t>
            </a:r>
            <a:endParaRPr lang="tr-TR" sz="1600" dirty="0"/>
          </a:p>
          <a:p>
            <a:pPr lvl="2">
              <a:buFont typeface="Wingdings" panose="05000000000000000000" pitchFamily="2" charset="2"/>
              <a:buChar char="q"/>
            </a:pPr>
            <a:r>
              <a:rPr lang="en-US" sz="1600" dirty="0"/>
              <a:t> </a:t>
            </a:r>
            <a:r>
              <a:rPr lang="tr-TR" sz="1600" dirty="0"/>
              <a:t>M</a:t>
            </a:r>
            <a:r>
              <a:rPr lang="en-US" sz="1600" dirty="0" err="1"/>
              <a:t>yoclonus</a:t>
            </a:r>
            <a:endParaRPr lang="tr-TR" sz="1600" dirty="0"/>
          </a:p>
          <a:p>
            <a:pPr lvl="2">
              <a:buFont typeface="Wingdings" panose="05000000000000000000" pitchFamily="2" charset="2"/>
              <a:buChar char="q"/>
            </a:pPr>
            <a:r>
              <a:rPr lang="tr-TR" sz="1600" dirty="0"/>
              <a:t> T</a:t>
            </a:r>
            <a:r>
              <a:rPr lang="en-US" sz="1600" dirty="0" err="1"/>
              <a:t>remor</a:t>
            </a:r>
            <a:endParaRPr lang="tr-TR" sz="1600" dirty="0"/>
          </a:p>
          <a:p>
            <a:pPr lvl="2">
              <a:buFont typeface="Wingdings" panose="05000000000000000000" pitchFamily="2" charset="2"/>
              <a:buChar char="q"/>
            </a:pPr>
            <a:r>
              <a:rPr lang="tr-TR" sz="1600" dirty="0"/>
              <a:t> </a:t>
            </a:r>
            <a:r>
              <a:rPr lang="tr-TR" sz="1600" dirty="0" err="1"/>
              <a:t>Athetosis</a:t>
            </a:r>
            <a:endParaRPr lang="tr-TR" sz="1600" dirty="0"/>
          </a:p>
          <a:p>
            <a:pPr lvl="1">
              <a:buFont typeface="Wingdings" panose="05000000000000000000" pitchFamily="2" charset="2"/>
              <a:buChar char="q"/>
            </a:pPr>
            <a:r>
              <a:rPr lang="tr-TR" sz="2000" dirty="0" err="1"/>
              <a:t>Hypokinetic</a:t>
            </a:r>
            <a:r>
              <a:rPr lang="tr-TR" sz="2000" dirty="0"/>
              <a:t> </a:t>
            </a:r>
            <a:r>
              <a:rPr lang="tr-TR" sz="2000" dirty="0" err="1"/>
              <a:t>movement</a:t>
            </a:r>
            <a:r>
              <a:rPr lang="tr-TR" sz="2000" dirty="0"/>
              <a:t> </a:t>
            </a:r>
            <a:r>
              <a:rPr lang="tr-TR" sz="2000" dirty="0" err="1"/>
              <a:t>disorders</a:t>
            </a:r>
            <a:endParaRPr lang="tr-TR" sz="2000" dirty="0"/>
          </a:p>
          <a:p>
            <a:pPr lvl="2">
              <a:buFont typeface="Wingdings" panose="05000000000000000000" pitchFamily="2" charset="2"/>
              <a:buChar char="q"/>
            </a:pPr>
            <a:r>
              <a:rPr lang="tr-TR" dirty="0"/>
              <a:t>  </a:t>
            </a:r>
            <a:r>
              <a:rPr lang="tr-TR" sz="1600" dirty="0" err="1"/>
              <a:t>Parkinsonism</a:t>
            </a:r>
            <a:r>
              <a:rPr lang="tr-TR" sz="1600" dirty="0"/>
              <a:t> (</a:t>
            </a:r>
            <a:r>
              <a:rPr lang="tr-TR" sz="1600" dirty="0" err="1"/>
              <a:t>bradykinesia</a:t>
            </a:r>
            <a:r>
              <a:rPr lang="tr-TR" sz="1600" dirty="0"/>
              <a:t>, </a:t>
            </a:r>
            <a:r>
              <a:rPr lang="tr-TR" sz="1600" dirty="0" err="1"/>
              <a:t>hypokinesia</a:t>
            </a:r>
            <a:r>
              <a:rPr lang="tr-TR" sz="1600" dirty="0"/>
              <a:t>  </a:t>
            </a:r>
            <a:r>
              <a:rPr lang="tr-TR" sz="1600" dirty="0" err="1"/>
              <a:t>or</a:t>
            </a:r>
            <a:r>
              <a:rPr lang="tr-TR" sz="1600" dirty="0"/>
              <a:t> </a:t>
            </a:r>
            <a:r>
              <a:rPr lang="tr-TR" sz="1600" dirty="0" err="1"/>
              <a:t>akinesia</a:t>
            </a:r>
            <a:r>
              <a:rPr lang="tr-TR" sz="1600" dirty="0"/>
              <a:t>)</a:t>
            </a:r>
          </a:p>
          <a:p>
            <a:pPr marL="384048" lvl="2" indent="0">
              <a:buNone/>
            </a:pPr>
            <a:endParaRPr lang="tr-TR" dirty="0"/>
          </a:p>
          <a:p>
            <a:pPr lvl="1">
              <a:buFont typeface="Wingdings" panose="05000000000000000000" pitchFamily="2" charset="2"/>
              <a:buChar char="q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769035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theme1.xml><?xml version="1.0" encoding="utf-8"?>
<a:theme xmlns:a="http://schemas.openxmlformats.org/drawingml/2006/main" name="Geçmişe bakış">
  <a:themeElements>
    <a:clrScheme name="Geçmişe bakış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Geçmişe bakış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eçmişe bakış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3767</TotalTime>
  <Words>2157</Words>
  <Application>Microsoft Office PowerPoint</Application>
  <PresentationFormat>Geniş ekran</PresentationFormat>
  <Paragraphs>406</Paragraphs>
  <Slides>41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41</vt:i4>
      </vt:variant>
    </vt:vector>
  </HeadingPairs>
  <TitlesOfParts>
    <vt:vector size="45" baseType="lpstr">
      <vt:lpstr>Calibri</vt:lpstr>
      <vt:lpstr>Calibri Light</vt:lpstr>
      <vt:lpstr>Wingdings</vt:lpstr>
      <vt:lpstr>Geçmişe bakış</vt:lpstr>
      <vt:lpstr>Signs and Symptoms in Neurological Diseases</vt:lpstr>
      <vt:lpstr>Neurological Systems</vt:lpstr>
      <vt:lpstr>Central Nervous System </vt:lpstr>
      <vt:lpstr>Peripheral Nervous System</vt:lpstr>
      <vt:lpstr>Autonomic Nervous System</vt:lpstr>
      <vt:lpstr>Main Neurological Diseases</vt:lpstr>
      <vt:lpstr>Neurological Diseases</vt:lpstr>
      <vt:lpstr>Common Signs and Symptoms</vt:lpstr>
      <vt:lpstr>History in Neurological Diseases</vt:lpstr>
      <vt:lpstr>Extraneurological Signs and Symptoms in Neurological Diseases</vt:lpstr>
      <vt:lpstr>Neurocutaneous Abnormalities</vt:lpstr>
      <vt:lpstr>Neurocutaneous Abnormalities</vt:lpstr>
      <vt:lpstr>Ophthalmological Findings</vt:lpstr>
      <vt:lpstr>Dysmorphic features</vt:lpstr>
      <vt:lpstr>Skeletal Findings</vt:lpstr>
      <vt:lpstr>Motor Neuron Diseases</vt:lpstr>
      <vt:lpstr>Central Nervous System Disorders </vt:lpstr>
      <vt:lpstr>Altered States of Consciousness</vt:lpstr>
      <vt:lpstr>Headache </vt:lpstr>
      <vt:lpstr>Headache-Red Flags</vt:lpstr>
      <vt:lpstr>Migraine Headache</vt:lpstr>
      <vt:lpstr>Paroxysmal events </vt:lpstr>
      <vt:lpstr>Cerebral Palsy</vt:lpstr>
      <vt:lpstr>Cerebral Palsy</vt:lpstr>
      <vt:lpstr>Increased Intracranial Pressure</vt:lpstr>
      <vt:lpstr>Increased Intracranial Pressure</vt:lpstr>
      <vt:lpstr>Meningitis (Meningeal Irritation)</vt:lpstr>
      <vt:lpstr>Meningitis</vt:lpstr>
      <vt:lpstr>Peripheral Nervous System Disorders</vt:lpstr>
      <vt:lpstr>PowerPoint Sunusu</vt:lpstr>
      <vt:lpstr>Peripheral Nervous System Disorders</vt:lpstr>
      <vt:lpstr>Peripheral Nervous System Disorders</vt:lpstr>
      <vt:lpstr>Neuromuscular Diseases</vt:lpstr>
      <vt:lpstr>Neuromuscular Diseases</vt:lpstr>
      <vt:lpstr>Neuromuscular Diseases</vt:lpstr>
      <vt:lpstr>Neuromuscular Diseases</vt:lpstr>
      <vt:lpstr>Hypotonia</vt:lpstr>
      <vt:lpstr>Hypotonia</vt:lpstr>
      <vt:lpstr>Floppy Infant</vt:lpstr>
      <vt:lpstr>Floppy Infant</vt:lpstr>
      <vt:lpstr>Movement Disorders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Signs and Symptoms in Neurological Diseases</dc:title>
  <dc:creator>mirac yildirim</dc:creator>
  <cp:lastModifiedBy>mirac yildirim</cp:lastModifiedBy>
  <cp:revision>176</cp:revision>
  <dcterms:created xsi:type="dcterms:W3CDTF">2021-03-25T10:03:53Z</dcterms:created>
  <dcterms:modified xsi:type="dcterms:W3CDTF">2021-05-07T12:29:24Z</dcterms:modified>
</cp:coreProperties>
</file>